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877" r:id="rId1"/>
    <p:sldMasterId id="2147483890" r:id="rId2"/>
    <p:sldMasterId id="2147483903" r:id="rId3"/>
  </p:sldMasterIdLst>
  <p:notesMasterIdLst>
    <p:notesMasterId r:id="rId37"/>
  </p:notesMasterIdLst>
  <p:handoutMasterIdLst>
    <p:handoutMasterId r:id="rId38"/>
  </p:handoutMasterIdLst>
  <p:sldIdLst>
    <p:sldId id="610" r:id="rId4"/>
    <p:sldId id="454" r:id="rId5"/>
    <p:sldId id="455" r:id="rId6"/>
    <p:sldId id="605" r:id="rId7"/>
    <p:sldId id="606" r:id="rId8"/>
    <p:sldId id="607" r:id="rId9"/>
    <p:sldId id="608" r:id="rId10"/>
    <p:sldId id="260" r:id="rId11"/>
    <p:sldId id="271" r:id="rId12"/>
    <p:sldId id="604" r:id="rId13"/>
    <p:sldId id="642" r:id="rId14"/>
    <p:sldId id="262" r:id="rId15"/>
    <p:sldId id="640" r:id="rId16"/>
    <p:sldId id="644" r:id="rId17"/>
    <p:sldId id="516" r:id="rId18"/>
    <p:sldId id="609" r:id="rId19"/>
    <p:sldId id="284" r:id="rId20"/>
    <p:sldId id="285" r:id="rId21"/>
    <p:sldId id="286" r:id="rId22"/>
    <p:sldId id="287" r:id="rId23"/>
    <p:sldId id="621" r:id="rId24"/>
    <p:sldId id="645" r:id="rId25"/>
    <p:sldId id="623" r:id="rId26"/>
    <p:sldId id="624" r:id="rId27"/>
    <p:sldId id="612" r:id="rId28"/>
    <p:sldId id="459" r:id="rId29"/>
    <p:sldId id="319" r:id="rId30"/>
    <p:sldId id="462" r:id="rId31"/>
    <p:sldId id="461" r:id="rId32"/>
    <p:sldId id="637" r:id="rId33"/>
    <p:sldId id="638" r:id="rId34"/>
    <p:sldId id="639" r:id="rId35"/>
    <p:sldId id="613" r:id="rId36"/>
  </p:sldIdLst>
  <p:sldSz cx="9144000" cy="6858000" type="screen4x3"/>
  <p:notesSz cx="7077075" cy="9363075"/>
  <p:defaultTextStyle>
    <a:defPPr>
      <a:defRPr lang="en-US"/>
    </a:defPPr>
    <a:lvl1pPr algn="l" rtl="0" fontAlgn="base">
      <a:spcBef>
        <a:spcPct val="0"/>
      </a:spcBef>
      <a:spcAft>
        <a:spcPct val="0"/>
      </a:spcAft>
      <a:defRPr sz="2400" kern="1200" baseline="-25000">
        <a:solidFill>
          <a:schemeClr val="tx1"/>
        </a:solidFill>
        <a:latin typeface="Arial" pitchFamily="34" charset="0"/>
        <a:ea typeface="Geneva"/>
        <a:cs typeface="Geneva"/>
      </a:defRPr>
    </a:lvl1pPr>
    <a:lvl2pPr marL="457200" algn="l" rtl="0" fontAlgn="base">
      <a:spcBef>
        <a:spcPct val="0"/>
      </a:spcBef>
      <a:spcAft>
        <a:spcPct val="0"/>
      </a:spcAft>
      <a:defRPr sz="2400" kern="1200" baseline="-25000">
        <a:solidFill>
          <a:schemeClr val="tx1"/>
        </a:solidFill>
        <a:latin typeface="Arial" pitchFamily="34" charset="0"/>
        <a:ea typeface="Geneva"/>
        <a:cs typeface="Geneva"/>
      </a:defRPr>
    </a:lvl2pPr>
    <a:lvl3pPr marL="914400" algn="l" rtl="0" fontAlgn="base">
      <a:spcBef>
        <a:spcPct val="0"/>
      </a:spcBef>
      <a:spcAft>
        <a:spcPct val="0"/>
      </a:spcAft>
      <a:defRPr sz="2400" kern="1200" baseline="-25000">
        <a:solidFill>
          <a:schemeClr val="tx1"/>
        </a:solidFill>
        <a:latin typeface="Arial" pitchFamily="34" charset="0"/>
        <a:ea typeface="Geneva"/>
        <a:cs typeface="Geneva"/>
      </a:defRPr>
    </a:lvl3pPr>
    <a:lvl4pPr marL="1371600" algn="l" rtl="0" fontAlgn="base">
      <a:spcBef>
        <a:spcPct val="0"/>
      </a:spcBef>
      <a:spcAft>
        <a:spcPct val="0"/>
      </a:spcAft>
      <a:defRPr sz="2400" kern="1200" baseline="-25000">
        <a:solidFill>
          <a:schemeClr val="tx1"/>
        </a:solidFill>
        <a:latin typeface="Arial" pitchFamily="34" charset="0"/>
        <a:ea typeface="Geneva"/>
        <a:cs typeface="Geneva"/>
      </a:defRPr>
    </a:lvl4pPr>
    <a:lvl5pPr marL="1828800" algn="l" rtl="0" fontAlgn="base">
      <a:spcBef>
        <a:spcPct val="0"/>
      </a:spcBef>
      <a:spcAft>
        <a:spcPct val="0"/>
      </a:spcAft>
      <a:defRPr sz="2400" kern="1200" baseline="-25000">
        <a:solidFill>
          <a:schemeClr val="tx1"/>
        </a:solidFill>
        <a:latin typeface="Arial" pitchFamily="34" charset="0"/>
        <a:ea typeface="Geneva"/>
        <a:cs typeface="Geneva"/>
      </a:defRPr>
    </a:lvl5pPr>
    <a:lvl6pPr marL="2286000" algn="l" defTabSz="914400" rtl="0" eaLnBrk="1" latinLnBrk="0" hangingPunct="1">
      <a:defRPr sz="2400" kern="1200" baseline="-25000">
        <a:solidFill>
          <a:schemeClr val="tx1"/>
        </a:solidFill>
        <a:latin typeface="Arial" pitchFamily="34" charset="0"/>
        <a:ea typeface="Geneva"/>
        <a:cs typeface="Geneva"/>
      </a:defRPr>
    </a:lvl6pPr>
    <a:lvl7pPr marL="2743200" algn="l" defTabSz="914400" rtl="0" eaLnBrk="1" latinLnBrk="0" hangingPunct="1">
      <a:defRPr sz="2400" kern="1200" baseline="-25000">
        <a:solidFill>
          <a:schemeClr val="tx1"/>
        </a:solidFill>
        <a:latin typeface="Arial" pitchFamily="34" charset="0"/>
        <a:ea typeface="Geneva"/>
        <a:cs typeface="Geneva"/>
      </a:defRPr>
    </a:lvl7pPr>
    <a:lvl8pPr marL="3200400" algn="l" defTabSz="914400" rtl="0" eaLnBrk="1" latinLnBrk="0" hangingPunct="1">
      <a:defRPr sz="2400" kern="1200" baseline="-25000">
        <a:solidFill>
          <a:schemeClr val="tx1"/>
        </a:solidFill>
        <a:latin typeface="Arial" pitchFamily="34" charset="0"/>
        <a:ea typeface="Geneva"/>
        <a:cs typeface="Geneva"/>
      </a:defRPr>
    </a:lvl8pPr>
    <a:lvl9pPr marL="3657600" algn="l" defTabSz="914400" rtl="0" eaLnBrk="1" latinLnBrk="0" hangingPunct="1">
      <a:defRPr sz="2400" kern="1200" baseline="-25000">
        <a:solidFill>
          <a:schemeClr val="tx1"/>
        </a:solidFill>
        <a:latin typeface="Arial" pitchFamily="34" charset="0"/>
        <a:ea typeface="Geneva"/>
        <a:cs typeface="Geneva"/>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6531"/>
    <a:srgbClr val="0B0201"/>
    <a:srgbClr val="7C6A55"/>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34" autoAdjust="0"/>
    <p:restoredTop sz="68531" autoAdjust="0"/>
  </p:normalViewPr>
  <p:slideViewPr>
    <p:cSldViewPr>
      <p:cViewPr varScale="1">
        <p:scale>
          <a:sx n="73" d="100"/>
          <a:sy n="73" d="100"/>
        </p:scale>
        <p:origin x="-306" y="-108"/>
      </p:cViewPr>
      <p:guideLst>
        <p:guide orient="horz" pos="4128"/>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60" d="100"/>
        <a:sy n="160" d="100"/>
      </p:scale>
      <p:origin x="0" y="195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5BBA1D4-2CC4-4A06-B455-FBFD96A62FC6}" type="doc">
      <dgm:prSet loTypeId="urn:microsoft.com/office/officeart/2005/8/layout/cycle1" loCatId="cycle" qsTypeId="urn:microsoft.com/office/officeart/2005/8/quickstyle/simple4" qsCatId="simple" csTypeId="urn:microsoft.com/office/officeart/2005/8/colors/accent0_3" csCatId="mainScheme" phldr="1"/>
      <dgm:spPr/>
    </dgm:pt>
    <dgm:pt modelId="{21576BE2-945D-493C-BCBB-44C1F1B2BE0D}">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CA" sz="2400" b="0" i="0" u="none" strike="noStrike" cap="none" normalizeH="0" baseline="0" smtClean="0">
              <a:ln/>
              <a:effectLst/>
              <a:latin typeface="Arial" charset="0"/>
              <a:ea typeface="ＭＳ Ｐゴシック" charset="-128"/>
            </a:rPr>
            <a:t>1. Plan</a:t>
          </a:r>
          <a:endParaRPr kumimoji="0" lang="en-CA" sz="2400" b="0" i="0" u="none" strike="noStrike" cap="none" normalizeH="0" baseline="0" dirty="0" smtClean="0">
            <a:ln/>
            <a:effectLst/>
            <a:latin typeface="Arial" charset="0"/>
            <a:ea typeface="ＭＳ Ｐゴシック" charset="-128"/>
          </a:endParaRPr>
        </a:p>
      </dgm:t>
    </dgm:pt>
    <dgm:pt modelId="{91435EF4-1391-4FF9-B001-5B482CCC2E78}" type="parTrans" cxnId="{EA6481B5-6B5C-4B18-B84D-574CA8084EE7}">
      <dgm:prSet/>
      <dgm:spPr/>
      <dgm:t>
        <a:bodyPr/>
        <a:lstStyle/>
        <a:p>
          <a:endParaRPr lang="en-US"/>
        </a:p>
      </dgm:t>
    </dgm:pt>
    <dgm:pt modelId="{2C76CD42-3F6A-4D11-B00A-9F8A29E886C3}" type="sibTrans" cxnId="{EA6481B5-6B5C-4B18-B84D-574CA8084EE7}">
      <dgm:prSet/>
      <dgm:spPr/>
      <dgm:t>
        <a:bodyPr/>
        <a:lstStyle/>
        <a:p>
          <a:endParaRPr lang="en-US"/>
        </a:p>
      </dgm:t>
    </dgm:pt>
    <dgm:pt modelId="{0D5CB3CA-6C83-49A9-9681-8F692B122840}">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CA" sz="2400" b="0" i="0" u="none" strike="noStrike" cap="none" normalizeH="0" baseline="0" smtClean="0">
              <a:ln/>
              <a:effectLst/>
              <a:latin typeface="Arial" charset="0"/>
              <a:ea typeface="ＭＳ Ｐゴシック" charset="-128"/>
            </a:rPr>
            <a:t>2. Do</a:t>
          </a:r>
          <a:endParaRPr kumimoji="0" lang="en-CA" sz="2400" b="0" i="0" u="none" strike="noStrike" cap="none" normalizeH="0" baseline="0" dirty="0" smtClean="0">
            <a:ln/>
            <a:effectLst/>
            <a:latin typeface="Arial" charset="0"/>
            <a:ea typeface="ＭＳ Ｐゴシック" charset="-128"/>
          </a:endParaRPr>
        </a:p>
      </dgm:t>
    </dgm:pt>
    <dgm:pt modelId="{B2105E0C-916A-4FEA-A4ED-9063F58D9892}" type="parTrans" cxnId="{41E77250-F069-47B1-AECE-370846F70150}">
      <dgm:prSet/>
      <dgm:spPr/>
      <dgm:t>
        <a:bodyPr/>
        <a:lstStyle/>
        <a:p>
          <a:endParaRPr lang="en-US"/>
        </a:p>
      </dgm:t>
    </dgm:pt>
    <dgm:pt modelId="{2A8525A0-2FE2-4BA7-8394-8610590CF439}" type="sibTrans" cxnId="{41E77250-F069-47B1-AECE-370846F70150}">
      <dgm:prSet/>
      <dgm:spPr/>
      <dgm:t>
        <a:bodyPr/>
        <a:lstStyle/>
        <a:p>
          <a:endParaRPr lang="en-US"/>
        </a:p>
      </dgm:t>
    </dgm:pt>
    <dgm:pt modelId="{8DCCE9B6-8166-4A12-AC8F-3F9DBD10DF0C}">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CA" sz="2400" b="0" i="0" u="none" strike="noStrike" cap="none" normalizeH="0" baseline="0" smtClean="0">
              <a:ln/>
              <a:effectLst/>
              <a:latin typeface="Arial" charset="0"/>
              <a:ea typeface="ＭＳ Ｐゴシック" charset="-128"/>
            </a:rPr>
            <a:t>3. Check</a:t>
          </a:r>
          <a:endParaRPr kumimoji="0" lang="en-CA" sz="2400" b="0" i="0" u="none" strike="noStrike" cap="none" normalizeH="0" baseline="0" dirty="0" smtClean="0">
            <a:ln/>
            <a:effectLst/>
            <a:latin typeface="Arial" charset="0"/>
            <a:ea typeface="ＭＳ Ｐゴシック" charset="-128"/>
          </a:endParaRPr>
        </a:p>
      </dgm:t>
    </dgm:pt>
    <dgm:pt modelId="{0E039186-A5DC-404E-98CA-141A9F79EA5C}" type="parTrans" cxnId="{742D6005-66E3-48B9-8D07-8C5EA14F5242}">
      <dgm:prSet/>
      <dgm:spPr/>
      <dgm:t>
        <a:bodyPr/>
        <a:lstStyle/>
        <a:p>
          <a:endParaRPr lang="en-US"/>
        </a:p>
      </dgm:t>
    </dgm:pt>
    <dgm:pt modelId="{F86CF64E-8D50-45C6-AD94-DBEC3C5AECD8}" type="sibTrans" cxnId="{742D6005-66E3-48B9-8D07-8C5EA14F5242}">
      <dgm:prSet/>
      <dgm:spPr/>
      <dgm:t>
        <a:bodyPr/>
        <a:lstStyle/>
        <a:p>
          <a:endParaRPr lang="en-US"/>
        </a:p>
      </dgm:t>
    </dgm:pt>
    <dgm:pt modelId="{09ABD713-058C-40BE-B7E3-63ECCEF69637}">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CA" sz="2400" b="0" i="0" u="none" strike="noStrike" cap="none" normalizeH="0" baseline="0" dirty="0" smtClean="0">
              <a:ln/>
              <a:effectLst/>
              <a:latin typeface="Arial" charset="0"/>
              <a:ea typeface="ＭＳ Ｐゴシック" charset="-128"/>
            </a:rPr>
            <a:t>4. Adjust</a:t>
          </a:r>
        </a:p>
      </dgm:t>
    </dgm:pt>
    <dgm:pt modelId="{9E4DCEE9-23A1-4CC0-BE24-1068A7B870BA}" type="parTrans" cxnId="{AA08E373-D8EF-4A77-9BCF-0656DD3689E4}">
      <dgm:prSet/>
      <dgm:spPr/>
      <dgm:t>
        <a:bodyPr/>
        <a:lstStyle/>
        <a:p>
          <a:endParaRPr lang="en-US"/>
        </a:p>
      </dgm:t>
    </dgm:pt>
    <dgm:pt modelId="{DD1341F7-B70A-4368-AF21-A3561A073EF0}" type="sibTrans" cxnId="{AA08E373-D8EF-4A77-9BCF-0656DD3689E4}">
      <dgm:prSet/>
      <dgm:spPr/>
      <dgm:t>
        <a:bodyPr/>
        <a:lstStyle/>
        <a:p>
          <a:endParaRPr lang="en-US"/>
        </a:p>
      </dgm:t>
    </dgm:pt>
    <dgm:pt modelId="{C130A920-E02C-40FE-8B7A-ED100FC100F2}" type="pres">
      <dgm:prSet presAssocID="{65BBA1D4-2CC4-4A06-B455-FBFD96A62FC6}" presName="cycle" presStyleCnt="0">
        <dgm:presLayoutVars>
          <dgm:dir/>
          <dgm:resizeHandles val="exact"/>
        </dgm:presLayoutVars>
      </dgm:prSet>
      <dgm:spPr/>
    </dgm:pt>
    <dgm:pt modelId="{34107A40-F4DE-4FAC-A2C2-E38DB1E1DA5B}" type="pres">
      <dgm:prSet presAssocID="{21576BE2-945D-493C-BCBB-44C1F1B2BE0D}" presName="dummy" presStyleCnt="0"/>
      <dgm:spPr/>
    </dgm:pt>
    <dgm:pt modelId="{9B724F84-867B-477A-9D49-E8852557C7D2}" type="pres">
      <dgm:prSet presAssocID="{21576BE2-945D-493C-BCBB-44C1F1B2BE0D}" presName="node" presStyleLbl="revTx" presStyleIdx="0" presStyleCnt="4">
        <dgm:presLayoutVars>
          <dgm:bulletEnabled val="1"/>
        </dgm:presLayoutVars>
      </dgm:prSet>
      <dgm:spPr/>
      <dgm:t>
        <a:bodyPr/>
        <a:lstStyle/>
        <a:p>
          <a:endParaRPr lang="en-US"/>
        </a:p>
      </dgm:t>
    </dgm:pt>
    <dgm:pt modelId="{7FB87877-9299-4D87-8610-F1C60D212AA7}" type="pres">
      <dgm:prSet presAssocID="{2C76CD42-3F6A-4D11-B00A-9F8A29E886C3}" presName="sibTrans" presStyleLbl="node1" presStyleIdx="0" presStyleCnt="4"/>
      <dgm:spPr/>
      <dgm:t>
        <a:bodyPr/>
        <a:lstStyle/>
        <a:p>
          <a:endParaRPr lang="en-US"/>
        </a:p>
      </dgm:t>
    </dgm:pt>
    <dgm:pt modelId="{4B312328-8F70-402F-95EA-1FE5D00833A2}" type="pres">
      <dgm:prSet presAssocID="{0D5CB3CA-6C83-49A9-9681-8F692B122840}" presName="dummy" presStyleCnt="0"/>
      <dgm:spPr/>
    </dgm:pt>
    <dgm:pt modelId="{070989FF-F4DD-4064-A86E-57402935E1E6}" type="pres">
      <dgm:prSet presAssocID="{0D5CB3CA-6C83-49A9-9681-8F692B122840}" presName="node" presStyleLbl="revTx" presStyleIdx="1" presStyleCnt="4">
        <dgm:presLayoutVars>
          <dgm:bulletEnabled val="1"/>
        </dgm:presLayoutVars>
      </dgm:prSet>
      <dgm:spPr/>
      <dgm:t>
        <a:bodyPr/>
        <a:lstStyle/>
        <a:p>
          <a:endParaRPr lang="en-US"/>
        </a:p>
      </dgm:t>
    </dgm:pt>
    <dgm:pt modelId="{7CCED490-5C26-4869-9628-555C1252E042}" type="pres">
      <dgm:prSet presAssocID="{2A8525A0-2FE2-4BA7-8394-8610590CF439}" presName="sibTrans" presStyleLbl="node1" presStyleIdx="1" presStyleCnt="4"/>
      <dgm:spPr/>
      <dgm:t>
        <a:bodyPr/>
        <a:lstStyle/>
        <a:p>
          <a:endParaRPr lang="en-US"/>
        </a:p>
      </dgm:t>
    </dgm:pt>
    <dgm:pt modelId="{30BFFB23-0F68-40C1-BC31-2647CE7B2CC8}" type="pres">
      <dgm:prSet presAssocID="{8DCCE9B6-8166-4A12-AC8F-3F9DBD10DF0C}" presName="dummy" presStyleCnt="0"/>
      <dgm:spPr/>
    </dgm:pt>
    <dgm:pt modelId="{E90367EE-05F5-4D27-965E-E8C05DDD723D}" type="pres">
      <dgm:prSet presAssocID="{8DCCE9B6-8166-4A12-AC8F-3F9DBD10DF0C}" presName="node" presStyleLbl="revTx" presStyleIdx="2" presStyleCnt="4" custScaleX="135939">
        <dgm:presLayoutVars>
          <dgm:bulletEnabled val="1"/>
        </dgm:presLayoutVars>
      </dgm:prSet>
      <dgm:spPr/>
      <dgm:t>
        <a:bodyPr/>
        <a:lstStyle/>
        <a:p>
          <a:endParaRPr lang="en-US"/>
        </a:p>
      </dgm:t>
    </dgm:pt>
    <dgm:pt modelId="{49CDD891-3EA9-46D2-B43D-BAE520CE08A8}" type="pres">
      <dgm:prSet presAssocID="{F86CF64E-8D50-45C6-AD94-DBEC3C5AECD8}" presName="sibTrans" presStyleLbl="node1" presStyleIdx="2" presStyleCnt="4"/>
      <dgm:spPr/>
      <dgm:t>
        <a:bodyPr/>
        <a:lstStyle/>
        <a:p>
          <a:endParaRPr lang="en-US"/>
        </a:p>
      </dgm:t>
    </dgm:pt>
    <dgm:pt modelId="{104D4227-E7D9-413A-B83A-9CF73D9A63B9}" type="pres">
      <dgm:prSet presAssocID="{09ABD713-058C-40BE-B7E3-63ECCEF69637}" presName="dummy" presStyleCnt="0"/>
      <dgm:spPr/>
    </dgm:pt>
    <dgm:pt modelId="{0227F0C5-2EF2-4FE3-B2D7-6B7115778437}" type="pres">
      <dgm:prSet presAssocID="{09ABD713-058C-40BE-B7E3-63ECCEF69637}" presName="node" presStyleLbl="revTx" presStyleIdx="3" presStyleCnt="4" custScaleX="125088">
        <dgm:presLayoutVars>
          <dgm:bulletEnabled val="1"/>
        </dgm:presLayoutVars>
      </dgm:prSet>
      <dgm:spPr/>
      <dgm:t>
        <a:bodyPr/>
        <a:lstStyle/>
        <a:p>
          <a:endParaRPr lang="en-US"/>
        </a:p>
      </dgm:t>
    </dgm:pt>
    <dgm:pt modelId="{A5B3AA25-E17C-4A93-A507-818C569F7304}" type="pres">
      <dgm:prSet presAssocID="{DD1341F7-B70A-4368-AF21-A3561A073EF0}" presName="sibTrans" presStyleLbl="node1" presStyleIdx="3" presStyleCnt="4"/>
      <dgm:spPr/>
      <dgm:t>
        <a:bodyPr/>
        <a:lstStyle/>
        <a:p>
          <a:endParaRPr lang="en-US"/>
        </a:p>
      </dgm:t>
    </dgm:pt>
  </dgm:ptLst>
  <dgm:cxnLst>
    <dgm:cxn modelId="{742D6005-66E3-48B9-8D07-8C5EA14F5242}" srcId="{65BBA1D4-2CC4-4A06-B455-FBFD96A62FC6}" destId="{8DCCE9B6-8166-4A12-AC8F-3F9DBD10DF0C}" srcOrd="2" destOrd="0" parTransId="{0E039186-A5DC-404E-98CA-141A9F79EA5C}" sibTransId="{F86CF64E-8D50-45C6-AD94-DBEC3C5AECD8}"/>
    <dgm:cxn modelId="{239F3B18-F8B7-426E-A17A-E4B46F10C9AB}" type="presOf" srcId="{2A8525A0-2FE2-4BA7-8394-8610590CF439}" destId="{7CCED490-5C26-4869-9628-555C1252E042}" srcOrd="0" destOrd="0" presId="urn:microsoft.com/office/officeart/2005/8/layout/cycle1"/>
    <dgm:cxn modelId="{41E77250-F069-47B1-AECE-370846F70150}" srcId="{65BBA1D4-2CC4-4A06-B455-FBFD96A62FC6}" destId="{0D5CB3CA-6C83-49A9-9681-8F692B122840}" srcOrd="1" destOrd="0" parTransId="{B2105E0C-916A-4FEA-A4ED-9063F58D9892}" sibTransId="{2A8525A0-2FE2-4BA7-8394-8610590CF439}"/>
    <dgm:cxn modelId="{0FC61F7C-51C7-4E9D-9541-A44F93E703C5}" type="presOf" srcId="{8DCCE9B6-8166-4A12-AC8F-3F9DBD10DF0C}" destId="{E90367EE-05F5-4D27-965E-E8C05DDD723D}" srcOrd="0" destOrd="0" presId="urn:microsoft.com/office/officeart/2005/8/layout/cycle1"/>
    <dgm:cxn modelId="{81F1453E-4067-40CA-95A8-A7C98AC825C6}" type="presOf" srcId="{F86CF64E-8D50-45C6-AD94-DBEC3C5AECD8}" destId="{49CDD891-3EA9-46D2-B43D-BAE520CE08A8}" srcOrd="0" destOrd="0" presId="urn:microsoft.com/office/officeart/2005/8/layout/cycle1"/>
    <dgm:cxn modelId="{3A5D11A0-9788-4714-9D14-39E3455CEEDB}" type="presOf" srcId="{DD1341F7-B70A-4368-AF21-A3561A073EF0}" destId="{A5B3AA25-E17C-4A93-A507-818C569F7304}" srcOrd="0" destOrd="0" presId="urn:microsoft.com/office/officeart/2005/8/layout/cycle1"/>
    <dgm:cxn modelId="{67CEBB75-5792-4E26-A2BC-2018B405324A}" type="presOf" srcId="{65BBA1D4-2CC4-4A06-B455-FBFD96A62FC6}" destId="{C130A920-E02C-40FE-8B7A-ED100FC100F2}" srcOrd="0" destOrd="0" presId="urn:microsoft.com/office/officeart/2005/8/layout/cycle1"/>
    <dgm:cxn modelId="{AA08E373-D8EF-4A77-9BCF-0656DD3689E4}" srcId="{65BBA1D4-2CC4-4A06-B455-FBFD96A62FC6}" destId="{09ABD713-058C-40BE-B7E3-63ECCEF69637}" srcOrd="3" destOrd="0" parTransId="{9E4DCEE9-23A1-4CC0-BE24-1068A7B870BA}" sibTransId="{DD1341F7-B70A-4368-AF21-A3561A073EF0}"/>
    <dgm:cxn modelId="{A1F13562-A26C-4646-8A0B-14D77FD2588A}" type="presOf" srcId="{21576BE2-945D-493C-BCBB-44C1F1B2BE0D}" destId="{9B724F84-867B-477A-9D49-E8852557C7D2}" srcOrd="0" destOrd="0" presId="urn:microsoft.com/office/officeart/2005/8/layout/cycle1"/>
    <dgm:cxn modelId="{EA6481B5-6B5C-4B18-B84D-574CA8084EE7}" srcId="{65BBA1D4-2CC4-4A06-B455-FBFD96A62FC6}" destId="{21576BE2-945D-493C-BCBB-44C1F1B2BE0D}" srcOrd="0" destOrd="0" parTransId="{91435EF4-1391-4FF9-B001-5B482CCC2E78}" sibTransId="{2C76CD42-3F6A-4D11-B00A-9F8A29E886C3}"/>
    <dgm:cxn modelId="{AC6637A2-AB36-4AD9-828B-D2158D2D1494}" type="presOf" srcId="{0D5CB3CA-6C83-49A9-9681-8F692B122840}" destId="{070989FF-F4DD-4064-A86E-57402935E1E6}" srcOrd="0" destOrd="0" presId="urn:microsoft.com/office/officeart/2005/8/layout/cycle1"/>
    <dgm:cxn modelId="{CE7E7694-0607-4AC6-98BF-728616513BF8}" type="presOf" srcId="{2C76CD42-3F6A-4D11-B00A-9F8A29E886C3}" destId="{7FB87877-9299-4D87-8610-F1C60D212AA7}" srcOrd="0" destOrd="0" presId="urn:microsoft.com/office/officeart/2005/8/layout/cycle1"/>
    <dgm:cxn modelId="{BEBACCF7-9148-422C-9D9A-5B4566D9D207}" type="presOf" srcId="{09ABD713-058C-40BE-B7E3-63ECCEF69637}" destId="{0227F0C5-2EF2-4FE3-B2D7-6B7115778437}" srcOrd="0" destOrd="0" presId="urn:microsoft.com/office/officeart/2005/8/layout/cycle1"/>
    <dgm:cxn modelId="{13716954-75DD-4285-860F-CEE8D5A9FD80}" type="presParOf" srcId="{C130A920-E02C-40FE-8B7A-ED100FC100F2}" destId="{34107A40-F4DE-4FAC-A2C2-E38DB1E1DA5B}" srcOrd="0" destOrd="0" presId="urn:microsoft.com/office/officeart/2005/8/layout/cycle1"/>
    <dgm:cxn modelId="{E8675D14-CEE7-418B-A715-96F101F625E4}" type="presParOf" srcId="{C130A920-E02C-40FE-8B7A-ED100FC100F2}" destId="{9B724F84-867B-477A-9D49-E8852557C7D2}" srcOrd="1" destOrd="0" presId="urn:microsoft.com/office/officeart/2005/8/layout/cycle1"/>
    <dgm:cxn modelId="{8EAF953A-2013-4CFB-A6EE-C6204C3B3F5D}" type="presParOf" srcId="{C130A920-E02C-40FE-8B7A-ED100FC100F2}" destId="{7FB87877-9299-4D87-8610-F1C60D212AA7}" srcOrd="2" destOrd="0" presId="urn:microsoft.com/office/officeart/2005/8/layout/cycle1"/>
    <dgm:cxn modelId="{69AC3E50-7955-4AE7-AF7C-C21EA8F3B25A}" type="presParOf" srcId="{C130A920-E02C-40FE-8B7A-ED100FC100F2}" destId="{4B312328-8F70-402F-95EA-1FE5D00833A2}" srcOrd="3" destOrd="0" presId="urn:microsoft.com/office/officeart/2005/8/layout/cycle1"/>
    <dgm:cxn modelId="{5F9DA1F2-B31E-43D9-900E-67B25DA66468}" type="presParOf" srcId="{C130A920-E02C-40FE-8B7A-ED100FC100F2}" destId="{070989FF-F4DD-4064-A86E-57402935E1E6}" srcOrd="4" destOrd="0" presId="urn:microsoft.com/office/officeart/2005/8/layout/cycle1"/>
    <dgm:cxn modelId="{2517020B-4430-43C2-8C76-A59DEC792F79}" type="presParOf" srcId="{C130A920-E02C-40FE-8B7A-ED100FC100F2}" destId="{7CCED490-5C26-4869-9628-555C1252E042}" srcOrd="5" destOrd="0" presId="urn:microsoft.com/office/officeart/2005/8/layout/cycle1"/>
    <dgm:cxn modelId="{B2736B43-211C-4DAB-8910-99334B4D5361}" type="presParOf" srcId="{C130A920-E02C-40FE-8B7A-ED100FC100F2}" destId="{30BFFB23-0F68-40C1-BC31-2647CE7B2CC8}" srcOrd="6" destOrd="0" presId="urn:microsoft.com/office/officeart/2005/8/layout/cycle1"/>
    <dgm:cxn modelId="{82902A54-A2C7-40E3-B4E3-4A5ADF13406F}" type="presParOf" srcId="{C130A920-E02C-40FE-8B7A-ED100FC100F2}" destId="{E90367EE-05F5-4D27-965E-E8C05DDD723D}" srcOrd="7" destOrd="0" presId="urn:microsoft.com/office/officeart/2005/8/layout/cycle1"/>
    <dgm:cxn modelId="{77D12B84-2F4D-422C-822C-0ABE501FAF75}" type="presParOf" srcId="{C130A920-E02C-40FE-8B7A-ED100FC100F2}" destId="{49CDD891-3EA9-46D2-B43D-BAE520CE08A8}" srcOrd="8" destOrd="0" presId="urn:microsoft.com/office/officeart/2005/8/layout/cycle1"/>
    <dgm:cxn modelId="{75C9B480-9D78-478B-9006-0AB123B7082C}" type="presParOf" srcId="{C130A920-E02C-40FE-8B7A-ED100FC100F2}" destId="{104D4227-E7D9-413A-B83A-9CF73D9A63B9}" srcOrd="9" destOrd="0" presId="urn:microsoft.com/office/officeart/2005/8/layout/cycle1"/>
    <dgm:cxn modelId="{305061A1-5589-41EE-BB5F-1B9FF75AFB60}" type="presParOf" srcId="{C130A920-E02C-40FE-8B7A-ED100FC100F2}" destId="{0227F0C5-2EF2-4FE3-B2D7-6B7115778437}" srcOrd="10" destOrd="0" presId="urn:microsoft.com/office/officeart/2005/8/layout/cycle1"/>
    <dgm:cxn modelId="{927F1FBD-F308-488C-8F8B-5A27FAB598E0}" type="presParOf" srcId="{C130A920-E02C-40FE-8B7A-ED100FC100F2}" destId="{A5B3AA25-E17C-4A93-A507-818C569F7304}" srcOrd="11"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14EF994-7801-4EC9-9338-B7294D34A3F2}" type="doc">
      <dgm:prSet loTypeId="urn:microsoft.com/office/officeart/2011/layout/InterconnectedBlockProcess" loCatId="process" qsTypeId="urn:microsoft.com/office/officeart/2005/8/quickstyle/simple1" qsCatId="simple" csTypeId="urn:microsoft.com/office/officeart/2005/8/colors/accent2_2" csCatId="accent2" phldr="1"/>
      <dgm:spPr/>
      <dgm:t>
        <a:bodyPr/>
        <a:lstStyle/>
        <a:p>
          <a:endParaRPr lang="en-CA"/>
        </a:p>
      </dgm:t>
    </dgm:pt>
    <dgm:pt modelId="{ADD90B1E-428F-4602-9F8A-D41EC57E4260}">
      <dgm:prSet phldrT="[Text]"/>
      <dgm:spPr/>
      <dgm:t>
        <a:bodyPr/>
        <a:lstStyle/>
        <a:p>
          <a:r>
            <a:rPr lang="en-CA" b="1" dirty="0" smtClean="0"/>
            <a:t>DEFINE</a:t>
          </a:r>
          <a:endParaRPr lang="en-CA" b="1" dirty="0"/>
        </a:p>
      </dgm:t>
    </dgm:pt>
    <dgm:pt modelId="{AD01A769-93FD-491B-A2AA-4FE3CC73ECAA}" type="parTrans" cxnId="{86C085BC-5A74-49E7-A6B3-E41C68664DB5}">
      <dgm:prSet/>
      <dgm:spPr/>
      <dgm:t>
        <a:bodyPr/>
        <a:lstStyle/>
        <a:p>
          <a:endParaRPr lang="en-CA"/>
        </a:p>
      </dgm:t>
    </dgm:pt>
    <dgm:pt modelId="{2B74E953-BFC2-43E3-B900-8C5E581A8D1A}" type="sibTrans" cxnId="{86C085BC-5A74-49E7-A6B3-E41C68664DB5}">
      <dgm:prSet/>
      <dgm:spPr/>
      <dgm:t>
        <a:bodyPr/>
        <a:lstStyle/>
        <a:p>
          <a:endParaRPr lang="en-CA"/>
        </a:p>
      </dgm:t>
    </dgm:pt>
    <dgm:pt modelId="{1AD0D7BD-3035-4035-A958-E55E0FFB6683}">
      <dgm:prSet phldrT="[Text]"/>
      <dgm:spPr/>
      <dgm:t>
        <a:bodyPr/>
        <a:lstStyle/>
        <a:p>
          <a:r>
            <a:rPr lang="en-CA" b="1" dirty="0" smtClean="0"/>
            <a:t>Current Situation</a:t>
          </a:r>
        </a:p>
        <a:p>
          <a:r>
            <a:rPr lang="en-CA" b="1" dirty="0" smtClean="0"/>
            <a:t>Target Situation</a:t>
          </a:r>
        </a:p>
        <a:p>
          <a:r>
            <a:rPr lang="en-CA" b="1" dirty="0" smtClean="0"/>
            <a:t>Problem</a:t>
          </a:r>
        </a:p>
        <a:p>
          <a:r>
            <a:rPr lang="en-CA" b="1" dirty="0" smtClean="0"/>
            <a:t>Objectives</a:t>
          </a:r>
        </a:p>
        <a:p>
          <a:endParaRPr lang="en-CA" b="1" dirty="0" smtClean="0"/>
        </a:p>
      </dgm:t>
    </dgm:pt>
    <dgm:pt modelId="{3169DD93-28EA-4977-B21A-344099E93828}" type="parTrans" cxnId="{A4619EAB-4DAC-4980-B6BA-296644B340FA}">
      <dgm:prSet/>
      <dgm:spPr/>
      <dgm:t>
        <a:bodyPr/>
        <a:lstStyle/>
        <a:p>
          <a:endParaRPr lang="en-CA"/>
        </a:p>
      </dgm:t>
    </dgm:pt>
    <dgm:pt modelId="{E24D943E-5286-4E6B-925C-B7DF70FDBD16}" type="sibTrans" cxnId="{A4619EAB-4DAC-4980-B6BA-296644B340FA}">
      <dgm:prSet/>
      <dgm:spPr/>
      <dgm:t>
        <a:bodyPr/>
        <a:lstStyle/>
        <a:p>
          <a:endParaRPr lang="en-CA"/>
        </a:p>
      </dgm:t>
    </dgm:pt>
    <dgm:pt modelId="{CC15E35B-DAD8-440D-81C0-5FC575E98760}">
      <dgm:prSet phldrT="[Text]"/>
      <dgm:spPr/>
      <dgm:t>
        <a:bodyPr/>
        <a:lstStyle/>
        <a:p>
          <a:r>
            <a:rPr lang="en-CA" b="1" dirty="0" smtClean="0"/>
            <a:t>MEASURE</a:t>
          </a:r>
          <a:endParaRPr lang="en-CA" b="1" dirty="0"/>
        </a:p>
      </dgm:t>
    </dgm:pt>
    <dgm:pt modelId="{B3683098-0AC9-4C71-A13D-73F3B0C3E69F}" type="parTrans" cxnId="{791E2D4B-DC9D-4A99-9A4E-60ED38EAF39C}">
      <dgm:prSet/>
      <dgm:spPr/>
      <dgm:t>
        <a:bodyPr/>
        <a:lstStyle/>
        <a:p>
          <a:endParaRPr lang="en-CA"/>
        </a:p>
      </dgm:t>
    </dgm:pt>
    <dgm:pt modelId="{E2363801-B1B2-4FBF-93B2-36CE8FDEDCF7}" type="sibTrans" cxnId="{791E2D4B-DC9D-4A99-9A4E-60ED38EAF39C}">
      <dgm:prSet/>
      <dgm:spPr/>
      <dgm:t>
        <a:bodyPr/>
        <a:lstStyle/>
        <a:p>
          <a:endParaRPr lang="en-CA"/>
        </a:p>
      </dgm:t>
    </dgm:pt>
    <dgm:pt modelId="{AE78751A-2EDD-4B70-B3A2-954F6706207F}">
      <dgm:prSet phldrT="[Text]"/>
      <dgm:spPr/>
      <dgm:t>
        <a:bodyPr/>
        <a:lstStyle/>
        <a:p>
          <a:r>
            <a:rPr lang="en-CA" b="1" smtClean="0"/>
            <a:t>Collect Data</a:t>
          </a:r>
        </a:p>
        <a:p>
          <a:r>
            <a:rPr lang="en-CA" b="1" smtClean="0"/>
            <a:t>Map the Process</a:t>
          </a:r>
        </a:p>
        <a:p>
          <a:r>
            <a:rPr lang="en-CA" b="1" smtClean="0"/>
            <a:t>Find Possible Causes</a:t>
          </a:r>
          <a:endParaRPr lang="en-CA" b="1" dirty="0"/>
        </a:p>
      </dgm:t>
    </dgm:pt>
    <dgm:pt modelId="{5263953B-39DB-45D0-9163-7CC3F416FAAE}" type="parTrans" cxnId="{CDA3D1FD-267E-41DE-9DFE-CAC37E7305AA}">
      <dgm:prSet/>
      <dgm:spPr/>
      <dgm:t>
        <a:bodyPr/>
        <a:lstStyle/>
        <a:p>
          <a:endParaRPr lang="en-CA"/>
        </a:p>
      </dgm:t>
    </dgm:pt>
    <dgm:pt modelId="{33B92B21-8CBB-450A-A0FB-9AE6195EE7D7}" type="sibTrans" cxnId="{CDA3D1FD-267E-41DE-9DFE-CAC37E7305AA}">
      <dgm:prSet/>
      <dgm:spPr/>
      <dgm:t>
        <a:bodyPr/>
        <a:lstStyle/>
        <a:p>
          <a:endParaRPr lang="en-CA"/>
        </a:p>
      </dgm:t>
    </dgm:pt>
    <dgm:pt modelId="{BFADC3DF-4888-4104-81FA-116985CD3A37}">
      <dgm:prSet phldrT="[Text]"/>
      <dgm:spPr/>
      <dgm:t>
        <a:bodyPr/>
        <a:lstStyle/>
        <a:p>
          <a:r>
            <a:rPr lang="en-CA" b="1" dirty="0" smtClean="0"/>
            <a:t>ANALYZE</a:t>
          </a:r>
          <a:endParaRPr lang="en-CA" b="1" dirty="0"/>
        </a:p>
      </dgm:t>
    </dgm:pt>
    <dgm:pt modelId="{8C27D70A-C7E5-4995-9686-417204F6B570}" type="parTrans" cxnId="{85944AFE-FD27-4E99-80DD-56C1EECB8F65}">
      <dgm:prSet/>
      <dgm:spPr/>
      <dgm:t>
        <a:bodyPr/>
        <a:lstStyle/>
        <a:p>
          <a:endParaRPr lang="en-CA"/>
        </a:p>
      </dgm:t>
    </dgm:pt>
    <dgm:pt modelId="{15D979DD-4E0E-495B-B3BD-153E37D19507}" type="sibTrans" cxnId="{85944AFE-FD27-4E99-80DD-56C1EECB8F65}">
      <dgm:prSet/>
      <dgm:spPr/>
      <dgm:t>
        <a:bodyPr/>
        <a:lstStyle/>
        <a:p>
          <a:endParaRPr lang="en-CA"/>
        </a:p>
      </dgm:t>
    </dgm:pt>
    <dgm:pt modelId="{079B4C22-98FA-4C78-91D3-E05DC92DB4D9}">
      <dgm:prSet phldrT="[Text]"/>
      <dgm:spPr/>
      <dgm:t>
        <a:bodyPr/>
        <a:lstStyle/>
        <a:p>
          <a:r>
            <a:rPr lang="en-CA" b="1" smtClean="0"/>
            <a:t>Analyze Potential Causes</a:t>
          </a:r>
        </a:p>
        <a:p>
          <a:r>
            <a:rPr lang="en-CA" b="1" smtClean="0"/>
            <a:t>Find Root Causes</a:t>
          </a:r>
        </a:p>
        <a:p>
          <a:r>
            <a:rPr lang="en-CA" b="1" smtClean="0"/>
            <a:t>Determine Principal Causes</a:t>
          </a:r>
          <a:endParaRPr lang="en-CA" b="1" dirty="0"/>
        </a:p>
      </dgm:t>
    </dgm:pt>
    <dgm:pt modelId="{69451133-FCB1-4EFA-A6AF-D9BB9B1EE826}" type="parTrans" cxnId="{2CE2D90F-45A9-4218-A8D2-D73B22F10E33}">
      <dgm:prSet/>
      <dgm:spPr/>
      <dgm:t>
        <a:bodyPr/>
        <a:lstStyle/>
        <a:p>
          <a:endParaRPr lang="en-CA"/>
        </a:p>
      </dgm:t>
    </dgm:pt>
    <dgm:pt modelId="{68622052-9BDC-45F4-BC8E-402F4A2D308C}" type="sibTrans" cxnId="{2CE2D90F-45A9-4218-A8D2-D73B22F10E33}">
      <dgm:prSet/>
      <dgm:spPr/>
      <dgm:t>
        <a:bodyPr/>
        <a:lstStyle/>
        <a:p>
          <a:endParaRPr lang="en-CA"/>
        </a:p>
      </dgm:t>
    </dgm:pt>
    <dgm:pt modelId="{2004331C-E158-4127-AB4F-3C99ED7E2C7E}">
      <dgm:prSet/>
      <dgm:spPr/>
      <dgm:t>
        <a:bodyPr/>
        <a:lstStyle/>
        <a:p>
          <a:r>
            <a:rPr lang="en-CA" b="1" dirty="0" smtClean="0"/>
            <a:t>IMPROVE</a:t>
          </a:r>
          <a:endParaRPr lang="en-CA" b="1" dirty="0"/>
        </a:p>
      </dgm:t>
    </dgm:pt>
    <dgm:pt modelId="{8047F0A4-B6B8-4B4A-8750-5CD509015330}" type="parTrans" cxnId="{F378BDE4-DC1C-4F83-96DA-15C309D21038}">
      <dgm:prSet/>
      <dgm:spPr/>
      <dgm:t>
        <a:bodyPr/>
        <a:lstStyle/>
        <a:p>
          <a:endParaRPr lang="en-CA"/>
        </a:p>
      </dgm:t>
    </dgm:pt>
    <dgm:pt modelId="{6F62544E-B4DB-40B2-AD82-EA0940105890}" type="sibTrans" cxnId="{F378BDE4-DC1C-4F83-96DA-15C309D21038}">
      <dgm:prSet/>
      <dgm:spPr/>
      <dgm:t>
        <a:bodyPr/>
        <a:lstStyle/>
        <a:p>
          <a:endParaRPr lang="en-CA"/>
        </a:p>
      </dgm:t>
    </dgm:pt>
    <dgm:pt modelId="{DB1984B8-DB7E-4CFA-8677-3039AE15F031}">
      <dgm:prSet/>
      <dgm:spPr/>
      <dgm:t>
        <a:bodyPr/>
        <a:lstStyle/>
        <a:p>
          <a:r>
            <a:rPr lang="en-CA" b="1" dirty="0" smtClean="0"/>
            <a:t>CONTROL</a:t>
          </a:r>
          <a:endParaRPr lang="en-CA" b="1" dirty="0"/>
        </a:p>
      </dgm:t>
    </dgm:pt>
    <dgm:pt modelId="{42C13D23-BACF-4792-924F-548BD0CB62F3}" type="parTrans" cxnId="{71B81689-1652-4A61-B846-BFF9723185BB}">
      <dgm:prSet/>
      <dgm:spPr/>
      <dgm:t>
        <a:bodyPr/>
        <a:lstStyle/>
        <a:p>
          <a:endParaRPr lang="en-CA"/>
        </a:p>
      </dgm:t>
    </dgm:pt>
    <dgm:pt modelId="{B7340A0F-9536-4286-9FD8-C27938F71BB6}" type="sibTrans" cxnId="{71B81689-1652-4A61-B846-BFF9723185BB}">
      <dgm:prSet/>
      <dgm:spPr/>
      <dgm:t>
        <a:bodyPr/>
        <a:lstStyle/>
        <a:p>
          <a:endParaRPr lang="en-CA"/>
        </a:p>
      </dgm:t>
    </dgm:pt>
    <dgm:pt modelId="{D061EBC8-5C42-4334-A38B-F253F511E1BB}">
      <dgm:prSet/>
      <dgm:spPr/>
      <dgm:t>
        <a:bodyPr/>
        <a:lstStyle/>
        <a:p>
          <a:r>
            <a:rPr lang="en-CA" b="1" dirty="0" smtClean="0"/>
            <a:t>Identify Possible Solutions</a:t>
          </a:r>
        </a:p>
        <a:p>
          <a:r>
            <a:rPr lang="en-CA" b="1" dirty="0" smtClean="0"/>
            <a:t>Prioritize and Plan Solutions</a:t>
          </a:r>
        </a:p>
        <a:p>
          <a:r>
            <a:rPr lang="en-CA" b="1" dirty="0" smtClean="0"/>
            <a:t>Implement and Test Solutions</a:t>
          </a:r>
        </a:p>
        <a:p>
          <a:endParaRPr lang="en-CA" b="1" dirty="0" smtClean="0"/>
        </a:p>
      </dgm:t>
    </dgm:pt>
    <dgm:pt modelId="{A6EEFE45-AED6-44F4-A5BB-41935CA0A6C8}" type="parTrans" cxnId="{C71EF7A1-9F65-40B8-97DE-DBB6B8C9E3E5}">
      <dgm:prSet/>
      <dgm:spPr/>
      <dgm:t>
        <a:bodyPr/>
        <a:lstStyle/>
        <a:p>
          <a:endParaRPr lang="en-CA"/>
        </a:p>
      </dgm:t>
    </dgm:pt>
    <dgm:pt modelId="{E9920A8C-0EE8-4775-BB87-A350FAE8BA50}" type="sibTrans" cxnId="{C71EF7A1-9F65-40B8-97DE-DBB6B8C9E3E5}">
      <dgm:prSet/>
      <dgm:spPr/>
      <dgm:t>
        <a:bodyPr/>
        <a:lstStyle/>
        <a:p>
          <a:endParaRPr lang="en-CA"/>
        </a:p>
      </dgm:t>
    </dgm:pt>
    <dgm:pt modelId="{64FB9824-1F5E-4E74-8E59-9DC5828EA3AE}">
      <dgm:prSet/>
      <dgm:spPr/>
      <dgm:t>
        <a:bodyPr/>
        <a:lstStyle/>
        <a:p>
          <a:r>
            <a:rPr lang="en-CA" b="1" dirty="0" smtClean="0"/>
            <a:t>Implement Controls to Sustain Solution</a:t>
          </a:r>
        </a:p>
        <a:p>
          <a:r>
            <a:rPr lang="en-CA" b="1" dirty="0" smtClean="0"/>
            <a:t>Begin Continuous Improve-</a:t>
          </a:r>
          <a:r>
            <a:rPr lang="en-CA" b="1" dirty="0" err="1" smtClean="0"/>
            <a:t>ment</a:t>
          </a:r>
          <a:endParaRPr lang="en-CA" b="1" dirty="0" smtClean="0"/>
        </a:p>
        <a:p>
          <a:endParaRPr lang="en-CA" b="1" dirty="0" smtClean="0">
            <a:latin typeface="Verdana"/>
            <a:ea typeface="Verdana"/>
            <a:cs typeface="Verdana"/>
          </a:endParaRPr>
        </a:p>
        <a:p>
          <a:endParaRPr lang="en-CA" b="1" dirty="0" smtClean="0">
            <a:latin typeface="Verdana"/>
            <a:ea typeface="Verdana"/>
            <a:cs typeface="Verdana"/>
          </a:endParaRPr>
        </a:p>
        <a:p>
          <a:endParaRPr lang="en-CA" b="1" dirty="0" smtClean="0">
            <a:latin typeface="Verdana"/>
            <a:ea typeface="Verdana"/>
            <a:cs typeface="Verdana"/>
          </a:endParaRPr>
        </a:p>
        <a:p>
          <a:endParaRPr lang="en-CA" b="1" dirty="0"/>
        </a:p>
      </dgm:t>
    </dgm:pt>
    <dgm:pt modelId="{34B5C809-0A8D-4F0C-84E0-B23C72F5FC67}" type="parTrans" cxnId="{781D3563-8CEC-42BE-87ED-8E6CB88A5414}">
      <dgm:prSet/>
      <dgm:spPr/>
      <dgm:t>
        <a:bodyPr/>
        <a:lstStyle/>
        <a:p>
          <a:endParaRPr lang="en-CA"/>
        </a:p>
      </dgm:t>
    </dgm:pt>
    <dgm:pt modelId="{B66797F3-6C79-4C3A-8707-A52A79CA9F95}" type="sibTrans" cxnId="{781D3563-8CEC-42BE-87ED-8E6CB88A5414}">
      <dgm:prSet/>
      <dgm:spPr/>
      <dgm:t>
        <a:bodyPr/>
        <a:lstStyle/>
        <a:p>
          <a:endParaRPr lang="en-CA"/>
        </a:p>
      </dgm:t>
    </dgm:pt>
    <dgm:pt modelId="{0C024CAF-67A3-4E3E-BB33-D394AF6B70CD}">
      <dgm:prSet/>
      <dgm:spPr/>
      <dgm:t>
        <a:bodyPr/>
        <a:lstStyle/>
        <a:p>
          <a:endParaRPr lang="en-CA" b="1" dirty="0" smtClean="0">
            <a:latin typeface="Verdana"/>
            <a:ea typeface="Verdana"/>
            <a:cs typeface="Verdana"/>
          </a:endParaRPr>
        </a:p>
      </dgm:t>
    </dgm:pt>
    <dgm:pt modelId="{545289B5-1645-4E9A-AE57-92AD8AC06FE5}" type="parTrans" cxnId="{6D6C27EC-8E7C-4410-9D8B-00466E062406}">
      <dgm:prSet/>
      <dgm:spPr/>
      <dgm:t>
        <a:bodyPr/>
        <a:lstStyle/>
        <a:p>
          <a:endParaRPr lang="en-CA"/>
        </a:p>
      </dgm:t>
    </dgm:pt>
    <dgm:pt modelId="{D46B7A16-B586-411C-82A4-385871FFA116}" type="sibTrans" cxnId="{6D6C27EC-8E7C-4410-9D8B-00466E062406}">
      <dgm:prSet/>
      <dgm:spPr/>
      <dgm:t>
        <a:bodyPr/>
        <a:lstStyle/>
        <a:p>
          <a:endParaRPr lang="en-CA"/>
        </a:p>
      </dgm:t>
    </dgm:pt>
    <dgm:pt modelId="{BDF98B6D-D2CD-4788-BA4F-9B94ADEBF897}">
      <dgm:prSet/>
      <dgm:spPr/>
      <dgm:t>
        <a:bodyPr/>
        <a:lstStyle/>
        <a:p>
          <a:endParaRPr lang="en-CA" b="1" dirty="0" smtClean="0">
            <a:latin typeface="Verdana"/>
            <a:ea typeface="Verdana"/>
            <a:cs typeface="Verdana"/>
          </a:endParaRPr>
        </a:p>
      </dgm:t>
    </dgm:pt>
    <dgm:pt modelId="{3B22C004-5363-4AC5-9B61-5EECCD44F650}" type="parTrans" cxnId="{70222C69-304E-46CA-A3A8-75363D71FA19}">
      <dgm:prSet/>
      <dgm:spPr/>
      <dgm:t>
        <a:bodyPr/>
        <a:lstStyle/>
        <a:p>
          <a:endParaRPr lang="en-CA"/>
        </a:p>
      </dgm:t>
    </dgm:pt>
    <dgm:pt modelId="{00D309A1-703D-4400-A757-CB9CC3542463}" type="sibTrans" cxnId="{70222C69-304E-46CA-A3A8-75363D71FA19}">
      <dgm:prSet/>
      <dgm:spPr/>
      <dgm:t>
        <a:bodyPr/>
        <a:lstStyle/>
        <a:p>
          <a:endParaRPr lang="en-CA"/>
        </a:p>
      </dgm:t>
    </dgm:pt>
    <dgm:pt modelId="{685AA5B3-1993-493B-AFFD-AF782ADBB059}" type="pres">
      <dgm:prSet presAssocID="{714EF994-7801-4EC9-9338-B7294D34A3F2}" presName="Name0" presStyleCnt="0">
        <dgm:presLayoutVars>
          <dgm:chMax val="7"/>
          <dgm:chPref val="5"/>
          <dgm:dir/>
          <dgm:animOne val="branch"/>
          <dgm:animLvl val="lvl"/>
        </dgm:presLayoutVars>
      </dgm:prSet>
      <dgm:spPr/>
      <dgm:t>
        <a:bodyPr/>
        <a:lstStyle/>
        <a:p>
          <a:endParaRPr lang="en-CA"/>
        </a:p>
      </dgm:t>
    </dgm:pt>
    <dgm:pt modelId="{C00440F0-5030-4E1C-B210-FC293E115AE7}" type="pres">
      <dgm:prSet presAssocID="{DB1984B8-DB7E-4CFA-8677-3039AE15F031}" presName="ChildAccent5" presStyleCnt="0"/>
      <dgm:spPr/>
      <dgm:t>
        <a:bodyPr/>
        <a:lstStyle/>
        <a:p>
          <a:endParaRPr lang="en-US"/>
        </a:p>
      </dgm:t>
    </dgm:pt>
    <dgm:pt modelId="{FAA65B02-9034-40AF-87B7-3847868D2129}" type="pres">
      <dgm:prSet presAssocID="{DB1984B8-DB7E-4CFA-8677-3039AE15F031}" presName="ChildAccent" presStyleLbl="alignImgPlace1" presStyleIdx="0" presStyleCnt="5"/>
      <dgm:spPr/>
      <dgm:t>
        <a:bodyPr/>
        <a:lstStyle/>
        <a:p>
          <a:endParaRPr lang="en-CA"/>
        </a:p>
      </dgm:t>
    </dgm:pt>
    <dgm:pt modelId="{ABDC7521-EE28-4EEC-BB91-4D0E873387A9}" type="pres">
      <dgm:prSet presAssocID="{DB1984B8-DB7E-4CFA-8677-3039AE15F031}" presName="Child5" presStyleLbl="revTx" presStyleIdx="0" presStyleCnt="0">
        <dgm:presLayoutVars>
          <dgm:chMax val="0"/>
          <dgm:chPref val="0"/>
          <dgm:bulletEnabled val="1"/>
        </dgm:presLayoutVars>
      </dgm:prSet>
      <dgm:spPr/>
      <dgm:t>
        <a:bodyPr/>
        <a:lstStyle/>
        <a:p>
          <a:endParaRPr lang="en-CA"/>
        </a:p>
      </dgm:t>
    </dgm:pt>
    <dgm:pt modelId="{972AF410-089F-42E6-88C9-F9A27D09EE77}" type="pres">
      <dgm:prSet presAssocID="{DB1984B8-DB7E-4CFA-8677-3039AE15F031}" presName="Parent5" presStyleLbl="node1" presStyleIdx="0" presStyleCnt="5">
        <dgm:presLayoutVars>
          <dgm:chMax val="2"/>
          <dgm:chPref val="1"/>
          <dgm:bulletEnabled val="1"/>
        </dgm:presLayoutVars>
      </dgm:prSet>
      <dgm:spPr/>
      <dgm:t>
        <a:bodyPr/>
        <a:lstStyle/>
        <a:p>
          <a:endParaRPr lang="en-CA"/>
        </a:p>
      </dgm:t>
    </dgm:pt>
    <dgm:pt modelId="{9E20860B-1701-49A0-9771-A6EC19D0DED7}" type="pres">
      <dgm:prSet presAssocID="{2004331C-E158-4127-AB4F-3C99ED7E2C7E}" presName="ChildAccent4" presStyleCnt="0"/>
      <dgm:spPr/>
      <dgm:t>
        <a:bodyPr/>
        <a:lstStyle/>
        <a:p>
          <a:endParaRPr lang="en-US"/>
        </a:p>
      </dgm:t>
    </dgm:pt>
    <dgm:pt modelId="{BA5EC377-FAAD-499C-B0E5-D4209F6C6F21}" type="pres">
      <dgm:prSet presAssocID="{2004331C-E158-4127-AB4F-3C99ED7E2C7E}" presName="ChildAccent" presStyleLbl="alignImgPlace1" presStyleIdx="1" presStyleCnt="5"/>
      <dgm:spPr/>
      <dgm:t>
        <a:bodyPr/>
        <a:lstStyle/>
        <a:p>
          <a:endParaRPr lang="en-CA"/>
        </a:p>
      </dgm:t>
    </dgm:pt>
    <dgm:pt modelId="{E3650E8C-460C-455B-8C8C-CE80CC2A3B73}" type="pres">
      <dgm:prSet presAssocID="{2004331C-E158-4127-AB4F-3C99ED7E2C7E}" presName="Child4" presStyleLbl="revTx" presStyleIdx="0" presStyleCnt="0">
        <dgm:presLayoutVars>
          <dgm:chMax val="0"/>
          <dgm:chPref val="0"/>
          <dgm:bulletEnabled val="1"/>
        </dgm:presLayoutVars>
      </dgm:prSet>
      <dgm:spPr/>
      <dgm:t>
        <a:bodyPr/>
        <a:lstStyle/>
        <a:p>
          <a:endParaRPr lang="en-CA"/>
        </a:p>
      </dgm:t>
    </dgm:pt>
    <dgm:pt modelId="{8AF35DC6-BB09-4F58-B154-B529D9E27DA3}" type="pres">
      <dgm:prSet presAssocID="{2004331C-E158-4127-AB4F-3C99ED7E2C7E}" presName="Parent4" presStyleLbl="node1" presStyleIdx="1" presStyleCnt="5">
        <dgm:presLayoutVars>
          <dgm:chMax val="2"/>
          <dgm:chPref val="1"/>
          <dgm:bulletEnabled val="1"/>
        </dgm:presLayoutVars>
      </dgm:prSet>
      <dgm:spPr/>
      <dgm:t>
        <a:bodyPr/>
        <a:lstStyle/>
        <a:p>
          <a:endParaRPr lang="en-CA"/>
        </a:p>
      </dgm:t>
    </dgm:pt>
    <dgm:pt modelId="{75230578-C22F-4F4B-9555-071A3E92BDD8}" type="pres">
      <dgm:prSet presAssocID="{BFADC3DF-4888-4104-81FA-116985CD3A37}" presName="ChildAccent3" presStyleCnt="0"/>
      <dgm:spPr/>
      <dgm:t>
        <a:bodyPr/>
        <a:lstStyle/>
        <a:p>
          <a:endParaRPr lang="en-US"/>
        </a:p>
      </dgm:t>
    </dgm:pt>
    <dgm:pt modelId="{8F4311DD-5E0C-4A07-94BE-280802978109}" type="pres">
      <dgm:prSet presAssocID="{BFADC3DF-4888-4104-81FA-116985CD3A37}" presName="ChildAccent" presStyleLbl="alignImgPlace1" presStyleIdx="2" presStyleCnt="5"/>
      <dgm:spPr/>
      <dgm:t>
        <a:bodyPr/>
        <a:lstStyle/>
        <a:p>
          <a:endParaRPr lang="en-CA"/>
        </a:p>
      </dgm:t>
    </dgm:pt>
    <dgm:pt modelId="{A9E811A2-2369-4142-B5C7-5083D9E98CA9}" type="pres">
      <dgm:prSet presAssocID="{BFADC3DF-4888-4104-81FA-116985CD3A37}" presName="Child3" presStyleLbl="revTx" presStyleIdx="0" presStyleCnt="0">
        <dgm:presLayoutVars>
          <dgm:chMax val="0"/>
          <dgm:chPref val="0"/>
          <dgm:bulletEnabled val="1"/>
        </dgm:presLayoutVars>
      </dgm:prSet>
      <dgm:spPr/>
      <dgm:t>
        <a:bodyPr/>
        <a:lstStyle/>
        <a:p>
          <a:endParaRPr lang="en-CA"/>
        </a:p>
      </dgm:t>
    </dgm:pt>
    <dgm:pt modelId="{33CEEC88-D961-41DD-86B7-819355131C0A}" type="pres">
      <dgm:prSet presAssocID="{BFADC3DF-4888-4104-81FA-116985CD3A37}" presName="Parent3" presStyleLbl="node1" presStyleIdx="2" presStyleCnt="5">
        <dgm:presLayoutVars>
          <dgm:chMax val="2"/>
          <dgm:chPref val="1"/>
          <dgm:bulletEnabled val="1"/>
        </dgm:presLayoutVars>
      </dgm:prSet>
      <dgm:spPr/>
      <dgm:t>
        <a:bodyPr/>
        <a:lstStyle/>
        <a:p>
          <a:endParaRPr lang="en-CA"/>
        </a:p>
      </dgm:t>
    </dgm:pt>
    <dgm:pt modelId="{94B6FC4E-8872-4E59-B07E-B30ECE0339A0}" type="pres">
      <dgm:prSet presAssocID="{CC15E35B-DAD8-440D-81C0-5FC575E98760}" presName="ChildAccent2" presStyleCnt="0"/>
      <dgm:spPr/>
      <dgm:t>
        <a:bodyPr/>
        <a:lstStyle/>
        <a:p>
          <a:endParaRPr lang="en-US"/>
        </a:p>
      </dgm:t>
    </dgm:pt>
    <dgm:pt modelId="{79F4F3F8-BD99-469C-8909-31F95A87F961}" type="pres">
      <dgm:prSet presAssocID="{CC15E35B-DAD8-440D-81C0-5FC575E98760}" presName="ChildAccent" presStyleLbl="alignImgPlace1" presStyleIdx="3" presStyleCnt="5"/>
      <dgm:spPr/>
      <dgm:t>
        <a:bodyPr/>
        <a:lstStyle/>
        <a:p>
          <a:endParaRPr lang="en-CA"/>
        </a:p>
      </dgm:t>
    </dgm:pt>
    <dgm:pt modelId="{10CBA961-49F4-45F0-8576-6BC42DEC8188}" type="pres">
      <dgm:prSet presAssocID="{CC15E35B-DAD8-440D-81C0-5FC575E98760}" presName="Child2" presStyleLbl="revTx" presStyleIdx="0" presStyleCnt="0">
        <dgm:presLayoutVars>
          <dgm:chMax val="0"/>
          <dgm:chPref val="0"/>
          <dgm:bulletEnabled val="1"/>
        </dgm:presLayoutVars>
      </dgm:prSet>
      <dgm:spPr/>
      <dgm:t>
        <a:bodyPr/>
        <a:lstStyle/>
        <a:p>
          <a:endParaRPr lang="en-CA"/>
        </a:p>
      </dgm:t>
    </dgm:pt>
    <dgm:pt modelId="{AFC7CC99-B78E-417D-A8C1-2DDFDD79F84F}" type="pres">
      <dgm:prSet presAssocID="{CC15E35B-DAD8-440D-81C0-5FC575E98760}" presName="Parent2" presStyleLbl="node1" presStyleIdx="3" presStyleCnt="5">
        <dgm:presLayoutVars>
          <dgm:chMax val="2"/>
          <dgm:chPref val="1"/>
          <dgm:bulletEnabled val="1"/>
        </dgm:presLayoutVars>
      </dgm:prSet>
      <dgm:spPr/>
      <dgm:t>
        <a:bodyPr/>
        <a:lstStyle/>
        <a:p>
          <a:endParaRPr lang="en-CA"/>
        </a:p>
      </dgm:t>
    </dgm:pt>
    <dgm:pt modelId="{AE947A8E-3AA0-4AE6-9585-0B510A88A2BD}" type="pres">
      <dgm:prSet presAssocID="{ADD90B1E-428F-4602-9F8A-D41EC57E4260}" presName="ChildAccent1" presStyleCnt="0"/>
      <dgm:spPr/>
      <dgm:t>
        <a:bodyPr/>
        <a:lstStyle/>
        <a:p>
          <a:endParaRPr lang="en-US"/>
        </a:p>
      </dgm:t>
    </dgm:pt>
    <dgm:pt modelId="{77260E4D-2D78-4E19-BAC8-511889D034DE}" type="pres">
      <dgm:prSet presAssocID="{ADD90B1E-428F-4602-9F8A-D41EC57E4260}" presName="ChildAccent" presStyleLbl="alignImgPlace1" presStyleIdx="4" presStyleCnt="5"/>
      <dgm:spPr/>
      <dgm:t>
        <a:bodyPr/>
        <a:lstStyle/>
        <a:p>
          <a:endParaRPr lang="en-CA"/>
        </a:p>
      </dgm:t>
    </dgm:pt>
    <dgm:pt modelId="{99C6AC9F-BDE0-4D0A-87A8-6EDC575D188D}" type="pres">
      <dgm:prSet presAssocID="{ADD90B1E-428F-4602-9F8A-D41EC57E4260}" presName="Child1" presStyleLbl="revTx" presStyleIdx="0" presStyleCnt="0">
        <dgm:presLayoutVars>
          <dgm:chMax val="0"/>
          <dgm:chPref val="0"/>
          <dgm:bulletEnabled val="1"/>
        </dgm:presLayoutVars>
      </dgm:prSet>
      <dgm:spPr/>
      <dgm:t>
        <a:bodyPr/>
        <a:lstStyle/>
        <a:p>
          <a:endParaRPr lang="en-CA"/>
        </a:p>
      </dgm:t>
    </dgm:pt>
    <dgm:pt modelId="{74E33F43-D4AA-4117-AD3B-2231C1FD605E}" type="pres">
      <dgm:prSet presAssocID="{ADD90B1E-428F-4602-9F8A-D41EC57E4260}" presName="Parent1" presStyleLbl="node1" presStyleIdx="4" presStyleCnt="5">
        <dgm:presLayoutVars>
          <dgm:chMax val="2"/>
          <dgm:chPref val="1"/>
          <dgm:bulletEnabled val="1"/>
        </dgm:presLayoutVars>
      </dgm:prSet>
      <dgm:spPr/>
      <dgm:t>
        <a:bodyPr/>
        <a:lstStyle/>
        <a:p>
          <a:endParaRPr lang="en-CA"/>
        </a:p>
      </dgm:t>
    </dgm:pt>
  </dgm:ptLst>
  <dgm:cxnLst>
    <dgm:cxn modelId="{62146809-7580-443E-858E-DC2EA70BD906}" type="presOf" srcId="{BDF98B6D-D2CD-4788-BA4F-9B94ADEBF897}" destId="{8F4311DD-5E0C-4A07-94BE-280802978109}" srcOrd="0" destOrd="1" presId="urn:microsoft.com/office/officeart/2011/layout/InterconnectedBlockProcess"/>
    <dgm:cxn modelId="{70222C69-304E-46CA-A3A8-75363D71FA19}" srcId="{BFADC3DF-4888-4104-81FA-116985CD3A37}" destId="{BDF98B6D-D2CD-4788-BA4F-9B94ADEBF897}" srcOrd="1" destOrd="0" parTransId="{3B22C004-5363-4AC5-9B61-5EECCD44F650}" sibTransId="{00D309A1-703D-4400-A757-CB9CC3542463}"/>
    <dgm:cxn modelId="{FFD66FF8-E362-442D-AA30-47F1FC60B291}" type="presOf" srcId="{D061EBC8-5C42-4334-A38B-F253F511E1BB}" destId="{E3650E8C-460C-455B-8C8C-CE80CC2A3B73}" srcOrd="1" destOrd="0" presId="urn:microsoft.com/office/officeart/2011/layout/InterconnectedBlockProcess"/>
    <dgm:cxn modelId="{55D1F681-96B0-4713-9B37-45B7CEEF216F}" type="presOf" srcId="{0C024CAF-67A3-4E3E-BB33-D394AF6B70CD}" destId="{10CBA961-49F4-45F0-8576-6BC42DEC8188}" srcOrd="1" destOrd="1" presId="urn:microsoft.com/office/officeart/2011/layout/InterconnectedBlockProcess"/>
    <dgm:cxn modelId="{479A0C18-0767-41A8-BFD7-7BDDE14869D8}" type="presOf" srcId="{DB1984B8-DB7E-4CFA-8677-3039AE15F031}" destId="{972AF410-089F-42E6-88C9-F9A27D09EE77}" srcOrd="0" destOrd="0" presId="urn:microsoft.com/office/officeart/2011/layout/InterconnectedBlockProcess"/>
    <dgm:cxn modelId="{BD6C085D-380C-4EC1-AF8C-70203AA4CE8E}" type="presOf" srcId="{079B4C22-98FA-4C78-91D3-E05DC92DB4D9}" destId="{8F4311DD-5E0C-4A07-94BE-280802978109}" srcOrd="0" destOrd="0" presId="urn:microsoft.com/office/officeart/2011/layout/InterconnectedBlockProcess"/>
    <dgm:cxn modelId="{2CE2D90F-45A9-4218-A8D2-D73B22F10E33}" srcId="{BFADC3DF-4888-4104-81FA-116985CD3A37}" destId="{079B4C22-98FA-4C78-91D3-E05DC92DB4D9}" srcOrd="0" destOrd="0" parTransId="{69451133-FCB1-4EFA-A6AF-D9BB9B1EE826}" sibTransId="{68622052-9BDC-45F4-BC8E-402F4A2D308C}"/>
    <dgm:cxn modelId="{85BC0F67-7813-4FAF-88FF-8365AA4F8547}" type="presOf" srcId="{0C024CAF-67A3-4E3E-BB33-D394AF6B70CD}" destId="{79F4F3F8-BD99-469C-8909-31F95A87F961}" srcOrd="0" destOrd="1" presId="urn:microsoft.com/office/officeart/2011/layout/InterconnectedBlockProcess"/>
    <dgm:cxn modelId="{A4619EAB-4DAC-4980-B6BA-296644B340FA}" srcId="{ADD90B1E-428F-4602-9F8A-D41EC57E4260}" destId="{1AD0D7BD-3035-4035-A958-E55E0FFB6683}" srcOrd="0" destOrd="0" parTransId="{3169DD93-28EA-4977-B21A-344099E93828}" sibTransId="{E24D943E-5286-4E6B-925C-B7DF70FDBD16}"/>
    <dgm:cxn modelId="{F378BDE4-DC1C-4F83-96DA-15C309D21038}" srcId="{714EF994-7801-4EC9-9338-B7294D34A3F2}" destId="{2004331C-E158-4127-AB4F-3C99ED7E2C7E}" srcOrd="3" destOrd="0" parTransId="{8047F0A4-B6B8-4B4A-8750-5CD509015330}" sibTransId="{6F62544E-B4DB-40B2-AD82-EA0940105890}"/>
    <dgm:cxn modelId="{50789571-2626-45EC-AC2D-348D4CA5ABE9}" type="presOf" srcId="{AE78751A-2EDD-4B70-B3A2-954F6706207F}" destId="{10CBA961-49F4-45F0-8576-6BC42DEC8188}" srcOrd="1" destOrd="0" presId="urn:microsoft.com/office/officeart/2011/layout/InterconnectedBlockProcess"/>
    <dgm:cxn modelId="{D967D02F-5717-4503-8989-83806BF94A01}" type="presOf" srcId="{D061EBC8-5C42-4334-A38B-F253F511E1BB}" destId="{BA5EC377-FAAD-499C-B0E5-D4209F6C6F21}" srcOrd="0" destOrd="0" presId="urn:microsoft.com/office/officeart/2011/layout/InterconnectedBlockProcess"/>
    <dgm:cxn modelId="{85944AFE-FD27-4E99-80DD-56C1EECB8F65}" srcId="{714EF994-7801-4EC9-9338-B7294D34A3F2}" destId="{BFADC3DF-4888-4104-81FA-116985CD3A37}" srcOrd="2" destOrd="0" parTransId="{8C27D70A-C7E5-4995-9686-417204F6B570}" sibTransId="{15D979DD-4E0E-495B-B3BD-153E37D19507}"/>
    <dgm:cxn modelId="{71B81689-1652-4A61-B846-BFF9723185BB}" srcId="{714EF994-7801-4EC9-9338-B7294D34A3F2}" destId="{DB1984B8-DB7E-4CFA-8677-3039AE15F031}" srcOrd="4" destOrd="0" parTransId="{42C13D23-BACF-4792-924F-548BD0CB62F3}" sibTransId="{B7340A0F-9536-4286-9FD8-C27938F71BB6}"/>
    <dgm:cxn modelId="{FF4C034B-BD70-465F-9032-BEDC92DA9BF9}" type="presOf" srcId="{1AD0D7BD-3035-4035-A958-E55E0FFB6683}" destId="{99C6AC9F-BDE0-4D0A-87A8-6EDC575D188D}" srcOrd="1" destOrd="0" presId="urn:microsoft.com/office/officeart/2011/layout/InterconnectedBlockProcess"/>
    <dgm:cxn modelId="{791E2D4B-DC9D-4A99-9A4E-60ED38EAF39C}" srcId="{714EF994-7801-4EC9-9338-B7294D34A3F2}" destId="{CC15E35B-DAD8-440D-81C0-5FC575E98760}" srcOrd="1" destOrd="0" parTransId="{B3683098-0AC9-4C71-A13D-73F3B0C3E69F}" sibTransId="{E2363801-B1B2-4FBF-93B2-36CE8FDEDCF7}"/>
    <dgm:cxn modelId="{4E9CF2FD-3E3C-4988-8A25-EFBD7CD1D919}" type="presOf" srcId="{1AD0D7BD-3035-4035-A958-E55E0FFB6683}" destId="{77260E4D-2D78-4E19-BAC8-511889D034DE}" srcOrd="0" destOrd="0" presId="urn:microsoft.com/office/officeart/2011/layout/InterconnectedBlockProcess"/>
    <dgm:cxn modelId="{7C035498-42D5-4FCE-B7A0-64C25C592D11}" type="presOf" srcId="{64FB9824-1F5E-4E74-8E59-9DC5828EA3AE}" destId="{FAA65B02-9034-40AF-87B7-3847868D2129}" srcOrd="0" destOrd="0" presId="urn:microsoft.com/office/officeart/2011/layout/InterconnectedBlockProcess"/>
    <dgm:cxn modelId="{CDA3D1FD-267E-41DE-9DFE-CAC37E7305AA}" srcId="{CC15E35B-DAD8-440D-81C0-5FC575E98760}" destId="{AE78751A-2EDD-4B70-B3A2-954F6706207F}" srcOrd="0" destOrd="0" parTransId="{5263953B-39DB-45D0-9163-7CC3F416FAAE}" sibTransId="{33B92B21-8CBB-450A-A0FB-9AE6195EE7D7}"/>
    <dgm:cxn modelId="{6D6C27EC-8E7C-4410-9D8B-00466E062406}" srcId="{CC15E35B-DAD8-440D-81C0-5FC575E98760}" destId="{0C024CAF-67A3-4E3E-BB33-D394AF6B70CD}" srcOrd="1" destOrd="0" parTransId="{545289B5-1645-4E9A-AE57-92AD8AC06FE5}" sibTransId="{D46B7A16-B586-411C-82A4-385871FFA116}"/>
    <dgm:cxn modelId="{B0A35D71-A978-4FC9-BB2A-3D92DF995B4E}" type="presOf" srcId="{BDF98B6D-D2CD-4788-BA4F-9B94ADEBF897}" destId="{A9E811A2-2369-4142-B5C7-5083D9E98CA9}" srcOrd="1" destOrd="1" presId="urn:microsoft.com/office/officeart/2011/layout/InterconnectedBlockProcess"/>
    <dgm:cxn modelId="{F8E46E38-1D5D-4560-8B7F-8CFDC0CD75DF}" type="presOf" srcId="{AE78751A-2EDD-4B70-B3A2-954F6706207F}" destId="{79F4F3F8-BD99-469C-8909-31F95A87F961}" srcOrd="0" destOrd="0" presId="urn:microsoft.com/office/officeart/2011/layout/InterconnectedBlockProcess"/>
    <dgm:cxn modelId="{ABA360CF-B836-4294-B0D1-EE352141E2CC}" type="presOf" srcId="{2004331C-E158-4127-AB4F-3C99ED7E2C7E}" destId="{8AF35DC6-BB09-4F58-B154-B529D9E27DA3}" srcOrd="0" destOrd="0" presId="urn:microsoft.com/office/officeart/2011/layout/InterconnectedBlockProcess"/>
    <dgm:cxn modelId="{C71EF7A1-9F65-40B8-97DE-DBB6B8C9E3E5}" srcId="{2004331C-E158-4127-AB4F-3C99ED7E2C7E}" destId="{D061EBC8-5C42-4334-A38B-F253F511E1BB}" srcOrd="0" destOrd="0" parTransId="{A6EEFE45-AED6-44F4-A5BB-41935CA0A6C8}" sibTransId="{E9920A8C-0EE8-4775-BB87-A350FAE8BA50}"/>
    <dgm:cxn modelId="{C9CCAC33-9D2E-49B5-BCAD-C40DAD1E3FF7}" type="presOf" srcId="{ADD90B1E-428F-4602-9F8A-D41EC57E4260}" destId="{74E33F43-D4AA-4117-AD3B-2231C1FD605E}" srcOrd="0" destOrd="0" presId="urn:microsoft.com/office/officeart/2011/layout/InterconnectedBlockProcess"/>
    <dgm:cxn modelId="{9BEE1ECD-0A9A-473A-B45A-55824F49536E}" type="presOf" srcId="{CC15E35B-DAD8-440D-81C0-5FC575E98760}" destId="{AFC7CC99-B78E-417D-A8C1-2DDFDD79F84F}" srcOrd="0" destOrd="0" presId="urn:microsoft.com/office/officeart/2011/layout/InterconnectedBlockProcess"/>
    <dgm:cxn modelId="{781D3563-8CEC-42BE-87ED-8E6CB88A5414}" srcId="{DB1984B8-DB7E-4CFA-8677-3039AE15F031}" destId="{64FB9824-1F5E-4E74-8E59-9DC5828EA3AE}" srcOrd="0" destOrd="0" parTransId="{34B5C809-0A8D-4F0C-84E0-B23C72F5FC67}" sibTransId="{B66797F3-6C79-4C3A-8707-A52A79CA9F95}"/>
    <dgm:cxn modelId="{86C085BC-5A74-49E7-A6B3-E41C68664DB5}" srcId="{714EF994-7801-4EC9-9338-B7294D34A3F2}" destId="{ADD90B1E-428F-4602-9F8A-D41EC57E4260}" srcOrd="0" destOrd="0" parTransId="{AD01A769-93FD-491B-A2AA-4FE3CC73ECAA}" sibTransId="{2B74E953-BFC2-43E3-B900-8C5E581A8D1A}"/>
    <dgm:cxn modelId="{7C037E05-CDE0-4EBB-8276-6D3CEDFFE45D}" type="presOf" srcId="{BFADC3DF-4888-4104-81FA-116985CD3A37}" destId="{33CEEC88-D961-41DD-86B7-819355131C0A}" srcOrd="0" destOrd="0" presId="urn:microsoft.com/office/officeart/2011/layout/InterconnectedBlockProcess"/>
    <dgm:cxn modelId="{2FA4FBF8-85D8-4FA2-9F7F-8169316C1140}" type="presOf" srcId="{079B4C22-98FA-4C78-91D3-E05DC92DB4D9}" destId="{A9E811A2-2369-4142-B5C7-5083D9E98CA9}" srcOrd="1" destOrd="0" presId="urn:microsoft.com/office/officeart/2011/layout/InterconnectedBlockProcess"/>
    <dgm:cxn modelId="{BF19E54C-4CD7-4192-BEDC-E83FFB357C7B}" type="presOf" srcId="{64FB9824-1F5E-4E74-8E59-9DC5828EA3AE}" destId="{ABDC7521-EE28-4EEC-BB91-4D0E873387A9}" srcOrd="1" destOrd="0" presId="urn:microsoft.com/office/officeart/2011/layout/InterconnectedBlockProcess"/>
    <dgm:cxn modelId="{45865903-6C24-46B1-AEE8-0CBE33CC9DB4}" type="presOf" srcId="{714EF994-7801-4EC9-9338-B7294D34A3F2}" destId="{685AA5B3-1993-493B-AFFD-AF782ADBB059}" srcOrd="0" destOrd="0" presId="urn:microsoft.com/office/officeart/2011/layout/InterconnectedBlockProcess"/>
    <dgm:cxn modelId="{D305AAC1-C80A-4738-97CB-122A12B57E58}" type="presParOf" srcId="{685AA5B3-1993-493B-AFFD-AF782ADBB059}" destId="{C00440F0-5030-4E1C-B210-FC293E115AE7}" srcOrd="0" destOrd="0" presId="urn:microsoft.com/office/officeart/2011/layout/InterconnectedBlockProcess"/>
    <dgm:cxn modelId="{4BD9C392-ECD6-447C-BF42-E866917D693B}" type="presParOf" srcId="{C00440F0-5030-4E1C-B210-FC293E115AE7}" destId="{FAA65B02-9034-40AF-87B7-3847868D2129}" srcOrd="0" destOrd="0" presId="urn:microsoft.com/office/officeart/2011/layout/InterconnectedBlockProcess"/>
    <dgm:cxn modelId="{FDC36DF7-F171-44A1-AC22-3915A528C152}" type="presParOf" srcId="{685AA5B3-1993-493B-AFFD-AF782ADBB059}" destId="{ABDC7521-EE28-4EEC-BB91-4D0E873387A9}" srcOrd="1" destOrd="0" presId="urn:microsoft.com/office/officeart/2011/layout/InterconnectedBlockProcess"/>
    <dgm:cxn modelId="{8FC019D0-D1BF-4792-99BC-83230E8B3DDD}" type="presParOf" srcId="{685AA5B3-1993-493B-AFFD-AF782ADBB059}" destId="{972AF410-089F-42E6-88C9-F9A27D09EE77}" srcOrd="2" destOrd="0" presId="urn:microsoft.com/office/officeart/2011/layout/InterconnectedBlockProcess"/>
    <dgm:cxn modelId="{D5320B6A-48A6-4229-922D-B5BA4E9E8609}" type="presParOf" srcId="{685AA5B3-1993-493B-AFFD-AF782ADBB059}" destId="{9E20860B-1701-49A0-9771-A6EC19D0DED7}" srcOrd="3" destOrd="0" presId="urn:microsoft.com/office/officeart/2011/layout/InterconnectedBlockProcess"/>
    <dgm:cxn modelId="{6F8C2B5E-CD38-4906-826C-FAC57B021E28}" type="presParOf" srcId="{9E20860B-1701-49A0-9771-A6EC19D0DED7}" destId="{BA5EC377-FAAD-499C-B0E5-D4209F6C6F21}" srcOrd="0" destOrd="0" presId="urn:microsoft.com/office/officeart/2011/layout/InterconnectedBlockProcess"/>
    <dgm:cxn modelId="{884D45DD-1CA0-4C94-ACE1-3790AACED3F0}" type="presParOf" srcId="{685AA5B3-1993-493B-AFFD-AF782ADBB059}" destId="{E3650E8C-460C-455B-8C8C-CE80CC2A3B73}" srcOrd="4" destOrd="0" presId="urn:microsoft.com/office/officeart/2011/layout/InterconnectedBlockProcess"/>
    <dgm:cxn modelId="{EB4D40E8-C734-488A-A1B3-14C88DA7483A}" type="presParOf" srcId="{685AA5B3-1993-493B-AFFD-AF782ADBB059}" destId="{8AF35DC6-BB09-4F58-B154-B529D9E27DA3}" srcOrd="5" destOrd="0" presId="urn:microsoft.com/office/officeart/2011/layout/InterconnectedBlockProcess"/>
    <dgm:cxn modelId="{51190E1C-BA6E-49B1-B0C7-BC318563D8E4}" type="presParOf" srcId="{685AA5B3-1993-493B-AFFD-AF782ADBB059}" destId="{75230578-C22F-4F4B-9555-071A3E92BDD8}" srcOrd="6" destOrd="0" presId="urn:microsoft.com/office/officeart/2011/layout/InterconnectedBlockProcess"/>
    <dgm:cxn modelId="{AA80A2C2-4140-4B6B-A9C6-04ECB4298530}" type="presParOf" srcId="{75230578-C22F-4F4B-9555-071A3E92BDD8}" destId="{8F4311DD-5E0C-4A07-94BE-280802978109}" srcOrd="0" destOrd="0" presId="urn:microsoft.com/office/officeart/2011/layout/InterconnectedBlockProcess"/>
    <dgm:cxn modelId="{034D514E-DBF6-4C05-B829-A63ADBD8ED97}" type="presParOf" srcId="{685AA5B3-1993-493B-AFFD-AF782ADBB059}" destId="{A9E811A2-2369-4142-B5C7-5083D9E98CA9}" srcOrd="7" destOrd="0" presId="urn:microsoft.com/office/officeart/2011/layout/InterconnectedBlockProcess"/>
    <dgm:cxn modelId="{9E8B16BA-762B-42D0-A711-55156DE02AAB}" type="presParOf" srcId="{685AA5B3-1993-493B-AFFD-AF782ADBB059}" destId="{33CEEC88-D961-41DD-86B7-819355131C0A}" srcOrd="8" destOrd="0" presId="urn:microsoft.com/office/officeart/2011/layout/InterconnectedBlockProcess"/>
    <dgm:cxn modelId="{584F0933-76FE-49AD-870B-8AA4D6DC1294}" type="presParOf" srcId="{685AA5B3-1993-493B-AFFD-AF782ADBB059}" destId="{94B6FC4E-8872-4E59-B07E-B30ECE0339A0}" srcOrd="9" destOrd="0" presId="urn:microsoft.com/office/officeart/2011/layout/InterconnectedBlockProcess"/>
    <dgm:cxn modelId="{EFEE786C-308B-42A3-8EA9-0FB3221C0266}" type="presParOf" srcId="{94B6FC4E-8872-4E59-B07E-B30ECE0339A0}" destId="{79F4F3F8-BD99-469C-8909-31F95A87F961}" srcOrd="0" destOrd="0" presId="urn:microsoft.com/office/officeart/2011/layout/InterconnectedBlockProcess"/>
    <dgm:cxn modelId="{822423B9-7816-45DF-B903-D8A3B49A354B}" type="presParOf" srcId="{685AA5B3-1993-493B-AFFD-AF782ADBB059}" destId="{10CBA961-49F4-45F0-8576-6BC42DEC8188}" srcOrd="10" destOrd="0" presId="urn:microsoft.com/office/officeart/2011/layout/InterconnectedBlockProcess"/>
    <dgm:cxn modelId="{769501F2-54C3-4F66-AF36-ECEFB34DC221}" type="presParOf" srcId="{685AA5B3-1993-493B-AFFD-AF782ADBB059}" destId="{AFC7CC99-B78E-417D-A8C1-2DDFDD79F84F}" srcOrd="11" destOrd="0" presId="urn:microsoft.com/office/officeart/2011/layout/InterconnectedBlockProcess"/>
    <dgm:cxn modelId="{F4E56A62-F7F6-45BA-9432-6FEDA31560B6}" type="presParOf" srcId="{685AA5B3-1993-493B-AFFD-AF782ADBB059}" destId="{AE947A8E-3AA0-4AE6-9585-0B510A88A2BD}" srcOrd="12" destOrd="0" presId="urn:microsoft.com/office/officeart/2011/layout/InterconnectedBlockProcess"/>
    <dgm:cxn modelId="{8EB77FCF-80BE-47C5-AD75-C9FF51DCDC83}" type="presParOf" srcId="{AE947A8E-3AA0-4AE6-9585-0B510A88A2BD}" destId="{77260E4D-2D78-4E19-BAC8-511889D034DE}" srcOrd="0" destOrd="0" presId="urn:microsoft.com/office/officeart/2011/layout/InterconnectedBlockProcess"/>
    <dgm:cxn modelId="{D5869502-EFEC-48A9-929E-64B7F942F656}" type="presParOf" srcId="{685AA5B3-1993-493B-AFFD-AF782ADBB059}" destId="{99C6AC9F-BDE0-4D0A-87A8-6EDC575D188D}" srcOrd="13" destOrd="0" presId="urn:microsoft.com/office/officeart/2011/layout/InterconnectedBlockProcess"/>
    <dgm:cxn modelId="{BBF78D82-990C-4EC1-B60B-1830BFDEA194}" type="presParOf" srcId="{685AA5B3-1993-493B-AFFD-AF782ADBB059}" destId="{74E33F43-D4AA-4117-AD3B-2231C1FD605E}" srcOrd="14" destOrd="0" presId="urn:microsoft.com/office/officeart/2011/layout/InterconnectedBlock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724F84-867B-477A-9D49-E8852557C7D2}">
      <dsp:nvSpPr>
        <dsp:cNvPr id="0" name=""/>
        <dsp:cNvSpPr/>
      </dsp:nvSpPr>
      <dsp:spPr>
        <a:xfrm>
          <a:off x="4201461" y="78708"/>
          <a:ext cx="1239719" cy="12397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CA" sz="2400" b="0" i="0" u="none" strike="noStrike" kern="1200" cap="none" normalizeH="0" baseline="0" smtClean="0">
              <a:ln/>
              <a:effectLst/>
              <a:latin typeface="Arial" charset="0"/>
              <a:ea typeface="ＭＳ Ｐゴシック" charset="-128"/>
            </a:rPr>
            <a:t>1. Plan</a:t>
          </a:r>
          <a:endParaRPr kumimoji="0" lang="en-CA" sz="2400" b="0" i="0" u="none" strike="noStrike" kern="1200" cap="none" normalizeH="0" baseline="0" dirty="0" smtClean="0">
            <a:ln/>
            <a:effectLst/>
            <a:latin typeface="Arial" charset="0"/>
            <a:ea typeface="ＭＳ Ｐゴシック" charset="-128"/>
          </a:endParaRPr>
        </a:p>
      </dsp:txBody>
      <dsp:txXfrm>
        <a:off x="4201461" y="78708"/>
        <a:ext cx="1239719" cy="1239719"/>
      </dsp:txXfrm>
    </dsp:sp>
    <dsp:sp modelId="{7FB87877-9299-4D87-8610-F1C60D212AA7}">
      <dsp:nvSpPr>
        <dsp:cNvPr id="0" name=""/>
        <dsp:cNvSpPr/>
      </dsp:nvSpPr>
      <dsp:spPr>
        <a:xfrm>
          <a:off x="2018604" y="740"/>
          <a:ext cx="3500543" cy="3500543"/>
        </a:xfrm>
        <a:prstGeom prst="circularArrow">
          <a:avLst>
            <a:gd name="adj1" fmla="val 6906"/>
            <a:gd name="adj2" fmla="val 465660"/>
            <a:gd name="adj3" fmla="val 548120"/>
            <a:gd name="adj4" fmla="val 20586220"/>
            <a:gd name="adj5" fmla="val 8057"/>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70989FF-F4DD-4064-A86E-57402935E1E6}">
      <dsp:nvSpPr>
        <dsp:cNvPr id="0" name=""/>
        <dsp:cNvSpPr/>
      </dsp:nvSpPr>
      <dsp:spPr>
        <a:xfrm>
          <a:off x="4201461" y="2183596"/>
          <a:ext cx="1239719" cy="12397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CA" sz="2400" b="0" i="0" u="none" strike="noStrike" kern="1200" cap="none" normalizeH="0" baseline="0" smtClean="0">
              <a:ln/>
              <a:effectLst/>
              <a:latin typeface="Arial" charset="0"/>
              <a:ea typeface="ＭＳ Ｐゴシック" charset="-128"/>
            </a:rPr>
            <a:t>2. Do</a:t>
          </a:r>
          <a:endParaRPr kumimoji="0" lang="en-CA" sz="2400" b="0" i="0" u="none" strike="noStrike" kern="1200" cap="none" normalizeH="0" baseline="0" dirty="0" smtClean="0">
            <a:ln/>
            <a:effectLst/>
            <a:latin typeface="Arial" charset="0"/>
            <a:ea typeface="ＭＳ Ｐゴシック" charset="-128"/>
          </a:endParaRPr>
        </a:p>
      </dsp:txBody>
      <dsp:txXfrm>
        <a:off x="4201461" y="2183596"/>
        <a:ext cx="1239719" cy="1239719"/>
      </dsp:txXfrm>
    </dsp:sp>
    <dsp:sp modelId="{7CCED490-5C26-4869-9628-555C1252E042}">
      <dsp:nvSpPr>
        <dsp:cNvPr id="0" name=""/>
        <dsp:cNvSpPr/>
      </dsp:nvSpPr>
      <dsp:spPr>
        <a:xfrm>
          <a:off x="2018604" y="740"/>
          <a:ext cx="3500543" cy="3500543"/>
        </a:xfrm>
        <a:prstGeom prst="circularArrow">
          <a:avLst>
            <a:gd name="adj1" fmla="val 6906"/>
            <a:gd name="adj2" fmla="val 465660"/>
            <a:gd name="adj3" fmla="val 5420570"/>
            <a:gd name="adj4" fmla="val 4386220"/>
            <a:gd name="adj5" fmla="val 8057"/>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90367EE-05F5-4D27-965E-E8C05DDD723D}">
      <dsp:nvSpPr>
        <dsp:cNvPr id="0" name=""/>
        <dsp:cNvSpPr/>
      </dsp:nvSpPr>
      <dsp:spPr>
        <a:xfrm>
          <a:off x="1873801" y="2183596"/>
          <a:ext cx="1685262" cy="12397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CA" sz="2400" b="0" i="0" u="none" strike="noStrike" kern="1200" cap="none" normalizeH="0" baseline="0" smtClean="0">
              <a:ln/>
              <a:effectLst/>
              <a:latin typeface="Arial" charset="0"/>
              <a:ea typeface="ＭＳ Ｐゴシック" charset="-128"/>
            </a:rPr>
            <a:t>3. Check</a:t>
          </a:r>
          <a:endParaRPr kumimoji="0" lang="en-CA" sz="2400" b="0" i="0" u="none" strike="noStrike" kern="1200" cap="none" normalizeH="0" baseline="0" dirty="0" smtClean="0">
            <a:ln/>
            <a:effectLst/>
            <a:latin typeface="Arial" charset="0"/>
            <a:ea typeface="ＭＳ Ｐゴシック" charset="-128"/>
          </a:endParaRPr>
        </a:p>
      </dsp:txBody>
      <dsp:txXfrm>
        <a:off x="1873801" y="2183596"/>
        <a:ext cx="1685262" cy="1239719"/>
      </dsp:txXfrm>
    </dsp:sp>
    <dsp:sp modelId="{49CDD891-3EA9-46D2-B43D-BAE520CE08A8}">
      <dsp:nvSpPr>
        <dsp:cNvPr id="0" name=""/>
        <dsp:cNvSpPr/>
      </dsp:nvSpPr>
      <dsp:spPr>
        <a:xfrm>
          <a:off x="2018604" y="740"/>
          <a:ext cx="3500543" cy="3500543"/>
        </a:xfrm>
        <a:prstGeom prst="circularArrow">
          <a:avLst>
            <a:gd name="adj1" fmla="val 6906"/>
            <a:gd name="adj2" fmla="val 465660"/>
            <a:gd name="adj3" fmla="val 11348120"/>
            <a:gd name="adj4" fmla="val 9786220"/>
            <a:gd name="adj5" fmla="val 8057"/>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227F0C5-2EF2-4FE3-B2D7-6B7115778437}">
      <dsp:nvSpPr>
        <dsp:cNvPr id="0" name=""/>
        <dsp:cNvSpPr/>
      </dsp:nvSpPr>
      <dsp:spPr>
        <a:xfrm>
          <a:off x="1941062" y="78708"/>
          <a:ext cx="1550740" cy="12397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CA" sz="2400" b="0" i="0" u="none" strike="noStrike" kern="1200" cap="none" normalizeH="0" baseline="0" dirty="0" smtClean="0">
              <a:ln/>
              <a:effectLst/>
              <a:latin typeface="Arial" charset="0"/>
              <a:ea typeface="ＭＳ Ｐゴシック" charset="-128"/>
            </a:rPr>
            <a:t>4. Adjust</a:t>
          </a:r>
        </a:p>
      </dsp:txBody>
      <dsp:txXfrm>
        <a:off x="1941062" y="78708"/>
        <a:ext cx="1550740" cy="1239719"/>
      </dsp:txXfrm>
    </dsp:sp>
    <dsp:sp modelId="{A5B3AA25-E17C-4A93-A507-818C569F7304}">
      <dsp:nvSpPr>
        <dsp:cNvPr id="0" name=""/>
        <dsp:cNvSpPr/>
      </dsp:nvSpPr>
      <dsp:spPr>
        <a:xfrm>
          <a:off x="2018604" y="740"/>
          <a:ext cx="3500543" cy="3500543"/>
        </a:xfrm>
        <a:prstGeom prst="circularArrow">
          <a:avLst>
            <a:gd name="adj1" fmla="val 6906"/>
            <a:gd name="adj2" fmla="val 465660"/>
            <a:gd name="adj3" fmla="val 16748120"/>
            <a:gd name="adj4" fmla="val 15556281"/>
            <a:gd name="adj5" fmla="val 8057"/>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A65B02-9034-40AF-87B7-3847868D2129}">
      <dsp:nvSpPr>
        <dsp:cNvPr id="0" name=""/>
        <dsp:cNvSpPr/>
      </dsp:nvSpPr>
      <dsp:spPr>
        <a:xfrm>
          <a:off x="7672324" y="990600"/>
          <a:ext cx="1560182" cy="3962400"/>
        </a:xfrm>
        <a:prstGeom prst="wedgeRectCallout">
          <a:avLst>
            <a:gd name="adj1" fmla="val 0"/>
            <a:gd name="adj2" fmla="val 0"/>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975" tIns="53975" rIns="53975" bIns="53975" numCol="1" spcCol="1270" anchor="t" anchorCtr="0">
          <a:noAutofit/>
        </a:bodyPr>
        <a:lstStyle/>
        <a:p>
          <a:pPr lvl="0" algn="r" defTabSz="755650">
            <a:lnSpc>
              <a:spcPct val="90000"/>
            </a:lnSpc>
            <a:spcBef>
              <a:spcPct val="0"/>
            </a:spcBef>
            <a:spcAft>
              <a:spcPct val="35000"/>
            </a:spcAft>
          </a:pPr>
          <a:r>
            <a:rPr lang="en-CA" sz="1700" b="1" kern="1200" dirty="0" smtClean="0"/>
            <a:t>Implement Controls to Sustain Solution</a:t>
          </a:r>
        </a:p>
        <a:p>
          <a:pPr lvl="0" algn="r" defTabSz="755650">
            <a:lnSpc>
              <a:spcPct val="90000"/>
            </a:lnSpc>
            <a:spcBef>
              <a:spcPct val="0"/>
            </a:spcBef>
            <a:spcAft>
              <a:spcPct val="35000"/>
            </a:spcAft>
          </a:pPr>
          <a:r>
            <a:rPr lang="en-CA" sz="1700" b="1" kern="1200" dirty="0" smtClean="0"/>
            <a:t>Begin Continuous Improve-</a:t>
          </a:r>
          <a:r>
            <a:rPr lang="en-CA" sz="1700" b="1" kern="1200" dirty="0" err="1" smtClean="0"/>
            <a:t>ment</a:t>
          </a:r>
          <a:endParaRPr lang="en-CA" sz="1700" b="1" kern="1200" dirty="0" smtClean="0"/>
        </a:p>
        <a:p>
          <a:pPr lvl="0" algn="r" defTabSz="755650">
            <a:lnSpc>
              <a:spcPct val="90000"/>
            </a:lnSpc>
            <a:spcBef>
              <a:spcPct val="0"/>
            </a:spcBef>
            <a:spcAft>
              <a:spcPct val="35000"/>
            </a:spcAft>
          </a:pPr>
          <a:endParaRPr lang="en-CA" sz="1700" b="1" kern="1200" dirty="0" smtClean="0">
            <a:latin typeface="Verdana"/>
            <a:ea typeface="Verdana"/>
            <a:cs typeface="Verdana"/>
          </a:endParaRPr>
        </a:p>
        <a:p>
          <a:pPr lvl="0" algn="r" defTabSz="755650">
            <a:lnSpc>
              <a:spcPct val="90000"/>
            </a:lnSpc>
            <a:spcBef>
              <a:spcPct val="0"/>
            </a:spcBef>
            <a:spcAft>
              <a:spcPct val="35000"/>
            </a:spcAft>
          </a:pPr>
          <a:endParaRPr lang="en-CA" sz="1700" b="1" kern="1200" dirty="0" smtClean="0">
            <a:latin typeface="Verdana"/>
            <a:ea typeface="Verdana"/>
            <a:cs typeface="Verdana"/>
          </a:endParaRPr>
        </a:p>
        <a:p>
          <a:pPr lvl="0" algn="r" defTabSz="755650">
            <a:lnSpc>
              <a:spcPct val="90000"/>
            </a:lnSpc>
            <a:spcBef>
              <a:spcPct val="0"/>
            </a:spcBef>
            <a:spcAft>
              <a:spcPct val="35000"/>
            </a:spcAft>
          </a:pPr>
          <a:endParaRPr lang="en-CA" sz="1700" b="1" kern="1200" dirty="0" smtClean="0">
            <a:latin typeface="Verdana"/>
            <a:ea typeface="Verdana"/>
            <a:cs typeface="Verdana"/>
          </a:endParaRPr>
        </a:p>
        <a:p>
          <a:pPr lvl="0" algn="r" defTabSz="755650">
            <a:lnSpc>
              <a:spcPct val="90000"/>
            </a:lnSpc>
            <a:spcBef>
              <a:spcPct val="0"/>
            </a:spcBef>
            <a:spcAft>
              <a:spcPct val="35000"/>
            </a:spcAft>
          </a:pPr>
          <a:endParaRPr lang="en-CA" sz="1700" b="1" kern="1200" dirty="0"/>
        </a:p>
      </dsp:txBody>
      <dsp:txXfrm>
        <a:off x="7870368" y="990600"/>
        <a:ext cx="1362138" cy="3962400"/>
      </dsp:txXfrm>
    </dsp:sp>
    <dsp:sp modelId="{972AF410-089F-42E6-88C9-F9A27D09EE77}">
      <dsp:nvSpPr>
        <dsp:cNvPr id="0" name=""/>
        <dsp:cNvSpPr/>
      </dsp:nvSpPr>
      <dsp:spPr>
        <a:xfrm>
          <a:off x="7672324" y="0"/>
          <a:ext cx="1560182" cy="99060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0" tIns="69850" rIns="69850" bIns="69850" numCol="1" spcCol="1270" anchor="ctr" anchorCtr="0">
          <a:noAutofit/>
        </a:bodyPr>
        <a:lstStyle/>
        <a:p>
          <a:pPr lvl="0" algn="ctr" defTabSz="977900">
            <a:lnSpc>
              <a:spcPct val="90000"/>
            </a:lnSpc>
            <a:spcBef>
              <a:spcPct val="0"/>
            </a:spcBef>
            <a:spcAft>
              <a:spcPct val="35000"/>
            </a:spcAft>
          </a:pPr>
          <a:r>
            <a:rPr lang="en-CA" sz="2200" b="1" kern="1200" dirty="0" smtClean="0"/>
            <a:t>CONTROL</a:t>
          </a:r>
          <a:endParaRPr lang="en-CA" sz="2200" b="1" kern="1200" dirty="0"/>
        </a:p>
      </dsp:txBody>
      <dsp:txXfrm>
        <a:off x="7672324" y="0"/>
        <a:ext cx="1560182" cy="990600"/>
      </dsp:txXfrm>
    </dsp:sp>
    <dsp:sp modelId="{BA5EC377-FAAD-499C-B0E5-D4209F6C6F21}">
      <dsp:nvSpPr>
        <dsp:cNvPr id="0" name=""/>
        <dsp:cNvSpPr/>
      </dsp:nvSpPr>
      <dsp:spPr>
        <a:xfrm>
          <a:off x="6116040" y="990600"/>
          <a:ext cx="1560182" cy="3714750"/>
        </a:xfrm>
        <a:prstGeom prst="wedgeRectCallout">
          <a:avLst>
            <a:gd name="adj1" fmla="val 62500"/>
            <a:gd name="adj2" fmla="val 20830"/>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975" tIns="53975" rIns="53975" bIns="53975" numCol="1" spcCol="1270" anchor="t" anchorCtr="0">
          <a:noAutofit/>
        </a:bodyPr>
        <a:lstStyle/>
        <a:p>
          <a:pPr lvl="0" algn="r" defTabSz="755650">
            <a:lnSpc>
              <a:spcPct val="90000"/>
            </a:lnSpc>
            <a:spcBef>
              <a:spcPct val="0"/>
            </a:spcBef>
            <a:spcAft>
              <a:spcPct val="35000"/>
            </a:spcAft>
          </a:pPr>
          <a:r>
            <a:rPr lang="en-CA" sz="1700" b="1" kern="1200" dirty="0" smtClean="0"/>
            <a:t>Identify Possible Solutions</a:t>
          </a:r>
        </a:p>
        <a:p>
          <a:pPr lvl="0" algn="r" defTabSz="755650">
            <a:lnSpc>
              <a:spcPct val="90000"/>
            </a:lnSpc>
            <a:spcBef>
              <a:spcPct val="0"/>
            </a:spcBef>
            <a:spcAft>
              <a:spcPct val="35000"/>
            </a:spcAft>
          </a:pPr>
          <a:r>
            <a:rPr lang="en-CA" sz="1700" b="1" kern="1200" dirty="0" smtClean="0"/>
            <a:t>Prioritize and Plan Solutions</a:t>
          </a:r>
        </a:p>
        <a:p>
          <a:pPr lvl="0" algn="r" defTabSz="755650">
            <a:lnSpc>
              <a:spcPct val="90000"/>
            </a:lnSpc>
            <a:spcBef>
              <a:spcPct val="0"/>
            </a:spcBef>
            <a:spcAft>
              <a:spcPct val="35000"/>
            </a:spcAft>
          </a:pPr>
          <a:r>
            <a:rPr lang="en-CA" sz="1700" b="1" kern="1200" dirty="0" smtClean="0"/>
            <a:t>Implement and Test Solutions</a:t>
          </a:r>
        </a:p>
        <a:p>
          <a:pPr lvl="0" algn="r" defTabSz="755650">
            <a:lnSpc>
              <a:spcPct val="90000"/>
            </a:lnSpc>
            <a:spcBef>
              <a:spcPct val="0"/>
            </a:spcBef>
            <a:spcAft>
              <a:spcPct val="35000"/>
            </a:spcAft>
          </a:pPr>
          <a:endParaRPr lang="en-CA" sz="1700" b="1" kern="1200" dirty="0" smtClean="0"/>
        </a:p>
      </dsp:txBody>
      <dsp:txXfrm>
        <a:off x="6314084" y="990600"/>
        <a:ext cx="1362138" cy="3714750"/>
      </dsp:txXfrm>
    </dsp:sp>
    <dsp:sp modelId="{8AF35DC6-BB09-4F58-B154-B529D9E27DA3}">
      <dsp:nvSpPr>
        <dsp:cNvPr id="0" name=""/>
        <dsp:cNvSpPr/>
      </dsp:nvSpPr>
      <dsp:spPr>
        <a:xfrm>
          <a:off x="6116040" y="123825"/>
          <a:ext cx="1560182" cy="866775"/>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0" tIns="69850" rIns="69850" bIns="69850" numCol="1" spcCol="1270" anchor="ctr" anchorCtr="0">
          <a:noAutofit/>
        </a:bodyPr>
        <a:lstStyle/>
        <a:p>
          <a:pPr lvl="0" algn="ctr" defTabSz="977900">
            <a:lnSpc>
              <a:spcPct val="90000"/>
            </a:lnSpc>
            <a:spcBef>
              <a:spcPct val="0"/>
            </a:spcBef>
            <a:spcAft>
              <a:spcPct val="35000"/>
            </a:spcAft>
          </a:pPr>
          <a:r>
            <a:rPr lang="en-CA" sz="2200" b="1" kern="1200" dirty="0" smtClean="0"/>
            <a:t>IMPROVE</a:t>
          </a:r>
          <a:endParaRPr lang="en-CA" sz="2200" b="1" kern="1200" dirty="0"/>
        </a:p>
      </dsp:txBody>
      <dsp:txXfrm>
        <a:off x="6116040" y="123825"/>
        <a:ext cx="1560182" cy="866775"/>
      </dsp:txXfrm>
    </dsp:sp>
    <dsp:sp modelId="{8F4311DD-5E0C-4A07-94BE-280802978109}">
      <dsp:nvSpPr>
        <dsp:cNvPr id="0" name=""/>
        <dsp:cNvSpPr/>
      </dsp:nvSpPr>
      <dsp:spPr>
        <a:xfrm>
          <a:off x="4555858" y="990600"/>
          <a:ext cx="1560182" cy="3467100"/>
        </a:xfrm>
        <a:prstGeom prst="wedgeRectCallout">
          <a:avLst>
            <a:gd name="adj1" fmla="val 62500"/>
            <a:gd name="adj2" fmla="val 20830"/>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975" tIns="53975" rIns="53975" bIns="53975" numCol="1" spcCol="1270" anchor="t" anchorCtr="0">
          <a:noAutofit/>
        </a:bodyPr>
        <a:lstStyle/>
        <a:p>
          <a:pPr lvl="0" algn="r" defTabSz="755650">
            <a:lnSpc>
              <a:spcPct val="90000"/>
            </a:lnSpc>
            <a:spcBef>
              <a:spcPct val="0"/>
            </a:spcBef>
            <a:spcAft>
              <a:spcPct val="35000"/>
            </a:spcAft>
          </a:pPr>
          <a:r>
            <a:rPr lang="en-CA" sz="1700" b="1" kern="1200" smtClean="0"/>
            <a:t>Analyze Potential Causes</a:t>
          </a:r>
        </a:p>
        <a:p>
          <a:pPr lvl="0" algn="r" defTabSz="755650">
            <a:lnSpc>
              <a:spcPct val="90000"/>
            </a:lnSpc>
            <a:spcBef>
              <a:spcPct val="0"/>
            </a:spcBef>
            <a:spcAft>
              <a:spcPct val="35000"/>
            </a:spcAft>
          </a:pPr>
          <a:r>
            <a:rPr lang="en-CA" sz="1700" b="1" kern="1200" smtClean="0"/>
            <a:t>Find Root Causes</a:t>
          </a:r>
        </a:p>
        <a:p>
          <a:pPr lvl="0" algn="r" defTabSz="755650">
            <a:lnSpc>
              <a:spcPct val="90000"/>
            </a:lnSpc>
            <a:spcBef>
              <a:spcPct val="0"/>
            </a:spcBef>
            <a:spcAft>
              <a:spcPct val="35000"/>
            </a:spcAft>
          </a:pPr>
          <a:r>
            <a:rPr lang="en-CA" sz="1700" b="1" kern="1200" smtClean="0"/>
            <a:t>Determine Principal Causes</a:t>
          </a:r>
          <a:endParaRPr lang="en-CA" sz="1700" b="1" kern="1200" dirty="0"/>
        </a:p>
        <a:p>
          <a:pPr lvl="0" algn="r" defTabSz="755650">
            <a:lnSpc>
              <a:spcPct val="90000"/>
            </a:lnSpc>
            <a:spcBef>
              <a:spcPct val="0"/>
            </a:spcBef>
            <a:spcAft>
              <a:spcPct val="35000"/>
            </a:spcAft>
          </a:pPr>
          <a:endParaRPr lang="en-CA" sz="1700" b="1" kern="1200" dirty="0" smtClean="0">
            <a:latin typeface="Verdana"/>
            <a:ea typeface="Verdana"/>
            <a:cs typeface="Verdana"/>
          </a:endParaRPr>
        </a:p>
      </dsp:txBody>
      <dsp:txXfrm>
        <a:off x="4753902" y="990600"/>
        <a:ext cx="1362138" cy="3467100"/>
      </dsp:txXfrm>
    </dsp:sp>
    <dsp:sp modelId="{33CEEC88-D961-41DD-86B7-819355131C0A}">
      <dsp:nvSpPr>
        <dsp:cNvPr id="0" name=""/>
        <dsp:cNvSpPr/>
      </dsp:nvSpPr>
      <dsp:spPr>
        <a:xfrm>
          <a:off x="4555858" y="251612"/>
          <a:ext cx="1560182" cy="74295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0" tIns="69850" rIns="69850" bIns="69850" numCol="1" spcCol="1270" anchor="ctr" anchorCtr="0">
          <a:noAutofit/>
        </a:bodyPr>
        <a:lstStyle/>
        <a:p>
          <a:pPr lvl="0" algn="ctr" defTabSz="977900">
            <a:lnSpc>
              <a:spcPct val="90000"/>
            </a:lnSpc>
            <a:spcBef>
              <a:spcPct val="0"/>
            </a:spcBef>
            <a:spcAft>
              <a:spcPct val="35000"/>
            </a:spcAft>
          </a:pPr>
          <a:r>
            <a:rPr lang="en-CA" sz="2200" b="1" kern="1200" dirty="0" smtClean="0"/>
            <a:t>ANALYZE</a:t>
          </a:r>
          <a:endParaRPr lang="en-CA" sz="2200" b="1" kern="1200" dirty="0"/>
        </a:p>
      </dsp:txBody>
      <dsp:txXfrm>
        <a:off x="4555858" y="251612"/>
        <a:ext cx="1560182" cy="742950"/>
      </dsp:txXfrm>
    </dsp:sp>
    <dsp:sp modelId="{79F4F3F8-BD99-469C-8909-31F95A87F961}">
      <dsp:nvSpPr>
        <dsp:cNvPr id="0" name=""/>
        <dsp:cNvSpPr/>
      </dsp:nvSpPr>
      <dsp:spPr>
        <a:xfrm>
          <a:off x="2995675" y="990600"/>
          <a:ext cx="1560182" cy="3219450"/>
        </a:xfrm>
        <a:prstGeom prst="wedgeRectCallout">
          <a:avLst>
            <a:gd name="adj1" fmla="val 62500"/>
            <a:gd name="adj2" fmla="val 20830"/>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975" tIns="53975" rIns="53975" bIns="53975" numCol="1" spcCol="1270" anchor="t" anchorCtr="0">
          <a:noAutofit/>
        </a:bodyPr>
        <a:lstStyle/>
        <a:p>
          <a:pPr lvl="0" algn="r" defTabSz="755650">
            <a:lnSpc>
              <a:spcPct val="90000"/>
            </a:lnSpc>
            <a:spcBef>
              <a:spcPct val="0"/>
            </a:spcBef>
            <a:spcAft>
              <a:spcPct val="35000"/>
            </a:spcAft>
          </a:pPr>
          <a:r>
            <a:rPr lang="en-CA" sz="1700" b="1" kern="1200" smtClean="0"/>
            <a:t>Collect Data</a:t>
          </a:r>
        </a:p>
        <a:p>
          <a:pPr lvl="0" algn="r" defTabSz="755650">
            <a:lnSpc>
              <a:spcPct val="90000"/>
            </a:lnSpc>
            <a:spcBef>
              <a:spcPct val="0"/>
            </a:spcBef>
            <a:spcAft>
              <a:spcPct val="35000"/>
            </a:spcAft>
          </a:pPr>
          <a:r>
            <a:rPr lang="en-CA" sz="1700" b="1" kern="1200" smtClean="0"/>
            <a:t>Map the Process</a:t>
          </a:r>
        </a:p>
        <a:p>
          <a:pPr lvl="0" algn="r" defTabSz="755650">
            <a:lnSpc>
              <a:spcPct val="90000"/>
            </a:lnSpc>
            <a:spcBef>
              <a:spcPct val="0"/>
            </a:spcBef>
            <a:spcAft>
              <a:spcPct val="35000"/>
            </a:spcAft>
          </a:pPr>
          <a:r>
            <a:rPr lang="en-CA" sz="1700" b="1" kern="1200" smtClean="0"/>
            <a:t>Find Possible Causes</a:t>
          </a:r>
          <a:endParaRPr lang="en-CA" sz="1700" b="1" kern="1200" dirty="0"/>
        </a:p>
        <a:p>
          <a:pPr lvl="0" algn="r" defTabSz="755650">
            <a:lnSpc>
              <a:spcPct val="90000"/>
            </a:lnSpc>
            <a:spcBef>
              <a:spcPct val="0"/>
            </a:spcBef>
            <a:spcAft>
              <a:spcPct val="35000"/>
            </a:spcAft>
          </a:pPr>
          <a:endParaRPr lang="en-CA" sz="1700" b="1" kern="1200" dirty="0" smtClean="0">
            <a:latin typeface="Verdana"/>
            <a:ea typeface="Verdana"/>
            <a:cs typeface="Verdana"/>
          </a:endParaRPr>
        </a:p>
      </dsp:txBody>
      <dsp:txXfrm>
        <a:off x="3193720" y="990600"/>
        <a:ext cx="1362138" cy="3219450"/>
      </dsp:txXfrm>
    </dsp:sp>
    <dsp:sp modelId="{AFC7CC99-B78E-417D-A8C1-2DDFDD79F84F}">
      <dsp:nvSpPr>
        <dsp:cNvPr id="0" name=""/>
        <dsp:cNvSpPr/>
      </dsp:nvSpPr>
      <dsp:spPr>
        <a:xfrm>
          <a:off x="2995675" y="371475"/>
          <a:ext cx="1560182" cy="619125"/>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0" tIns="69850" rIns="69850" bIns="69850" numCol="1" spcCol="1270" anchor="ctr" anchorCtr="0">
          <a:noAutofit/>
        </a:bodyPr>
        <a:lstStyle/>
        <a:p>
          <a:pPr lvl="0" algn="ctr" defTabSz="977900">
            <a:lnSpc>
              <a:spcPct val="90000"/>
            </a:lnSpc>
            <a:spcBef>
              <a:spcPct val="0"/>
            </a:spcBef>
            <a:spcAft>
              <a:spcPct val="35000"/>
            </a:spcAft>
          </a:pPr>
          <a:r>
            <a:rPr lang="en-CA" sz="2200" b="1" kern="1200" dirty="0" smtClean="0"/>
            <a:t>MEASURE</a:t>
          </a:r>
          <a:endParaRPr lang="en-CA" sz="2200" b="1" kern="1200" dirty="0"/>
        </a:p>
      </dsp:txBody>
      <dsp:txXfrm>
        <a:off x="2995675" y="371475"/>
        <a:ext cx="1560182" cy="619125"/>
      </dsp:txXfrm>
    </dsp:sp>
    <dsp:sp modelId="{77260E4D-2D78-4E19-BAC8-511889D034DE}">
      <dsp:nvSpPr>
        <dsp:cNvPr id="0" name=""/>
        <dsp:cNvSpPr/>
      </dsp:nvSpPr>
      <dsp:spPr>
        <a:xfrm>
          <a:off x="1435493" y="990600"/>
          <a:ext cx="1560182" cy="2971800"/>
        </a:xfrm>
        <a:prstGeom prst="wedgeRectCallout">
          <a:avLst>
            <a:gd name="adj1" fmla="val 62500"/>
            <a:gd name="adj2" fmla="val 20830"/>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975" tIns="53975" rIns="53975" bIns="53975" numCol="1" spcCol="1270" anchor="t" anchorCtr="0">
          <a:noAutofit/>
        </a:bodyPr>
        <a:lstStyle/>
        <a:p>
          <a:pPr lvl="0" algn="r" defTabSz="755650">
            <a:lnSpc>
              <a:spcPct val="90000"/>
            </a:lnSpc>
            <a:spcBef>
              <a:spcPct val="0"/>
            </a:spcBef>
            <a:spcAft>
              <a:spcPct val="35000"/>
            </a:spcAft>
          </a:pPr>
          <a:r>
            <a:rPr lang="en-CA" sz="1700" b="1" kern="1200" dirty="0" smtClean="0"/>
            <a:t>Current Situation</a:t>
          </a:r>
        </a:p>
        <a:p>
          <a:pPr lvl="0" algn="r" defTabSz="755650">
            <a:lnSpc>
              <a:spcPct val="90000"/>
            </a:lnSpc>
            <a:spcBef>
              <a:spcPct val="0"/>
            </a:spcBef>
            <a:spcAft>
              <a:spcPct val="35000"/>
            </a:spcAft>
          </a:pPr>
          <a:r>
            <a:rPr lang="en-CA" sz="1700" b="1" kern="1200" dirty="0" smtClean="0"/>
            <a:t>Target Situation</a:t>
          </a:r>
        </a:p>
        <a:p>
          <a:pPr lvl="0" algn="r" defTabSz="755650">
            <a:lnSpc>
              <a:spcPct val="90000"/>
            </a:lnSpc>
            <a:spcBef>
              <a:spcPct val="0"/>
            </a:spcBef>
            <a:spcAft>
              <a:spcPct val="35000"/>
            </a:spcAft>
          </a:pPr>
          <a:r>
            <a:rPr lang="en-CA" sz="1700" b="1" kern="1200" dirty="0" smtClean="0"/>
            <a:t>Problem</a:t>
          </a:r>
        </a:p>
        <a:p>
          <a:pPr lvl="0" algn="r" defTabSz="755650">
            <a:lnSpc>
              <a:spcPct val="90000"/>
            </a:lnSpc>
            <a:spcBef>
              <a:spcPct val="0"/>
            </a:spcBef>
            <a:spcAft>
              <a:spcPct val="35000"/>
            </a:spcAft>
          </a:pPr>
          <a:r>
            <a:rPr lang="en-CA" sz="1700" b="1" kern="1200" dirty="0" smtClean="0"/>
            <a:t>Objectives</a:t>
          </a:r>
        </a:p>
        <a:p>
          <a:pPr lvl="0" algn="r" defTabSz="755650">
            <a:lnSpc>
              <a:spcPct val="90000"/>
            </a:lnSpc>
            <a:spcBef>
              <a:spcPct val="0"/>
            </a:spcBef>
            <a:spcAft>
              <a:spcPct val="35000"/>
            </a:spcAft>
          </a:pPr>
          <a:endParaRPr lang="en-CA" sz="1700" b="1" kern="1200" dirty="0" smtClean="0"/>
        </a:p>
      </dsp:txBody>
      <dsp:txXfrm>
        <a:off x="1633537" y="990600"/>
        <a:ext cx="1362138" cy="2971800"/>
      </dsp:txXfrm>
    </dsp:sp>
    <dsp:sp modelId="{74E33F43-D4AA-4117-AD3B-2231C1FD605E}">
      <dsp:nvSpPr>
        <dsp:cNvPr id="0" name=""/>
        <dsp:cNvSpPr/>
      </dsp:nvSpPr>
      <dsp:spPr>
        <a:xfrm>
          <a:off x="1435493" y="495300"/>
          <a:ext cx="1560182" cy="49530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0" tIns="69850" rIns="69850" bIns="69850" numCol="1" spcCol="1270" anchor="ctr" anchorCtr="0">
          <a:noAutofit/>
        </a:bodyPr>
        <a:lstStyle/>
        <a:p>
          <a:pPr lvl="0" algn="ctr" defTabSz="977900">
            <a:lnSpc>
              <a:spcPct val="90000"/>
            </a:lnSpc>
            <a:spcBef>
              <a:spcPct val="0"/>
            </a:spcBef>
            <a:spcAft>
              <a:spcPct val="35000"/>
            </a:spcAft>
          </a:pPr>
          <a:r>
            <a:rPr lang="en-CA" sz="2200" b="1" kern="1200" dirty="0" smtClean="0"/>
            <a:t>DEFINE</a:t>
          </a:r>
          <a:endParaRPr lang="en-CA" sz="2200" b="1" kern="1200" dirty="0"/>
        </a:p>
      </dsp:txBody>
      <dsp:txXfrm>
        <a:off x="1435493" y="495300"/>
        <a:ext cx="1560182" cy="495300"/>
      </dsp:txXfrm>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11/layout/InterconnectedBlockProcess">
  <dgm:title val="Interconnected Block Process"/>
  <dgm:desc val="Use to show sequential steps in a process. Works best with small amounts of Level 1 text and medium amounts of Level 2 text."/>
  <dgm:catLst>
    <dgm:cat type="process" pri="5500"/>
    <dgm:cat type="officeonline" pri="3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 modelId="70" srcId="0" destId="40" srcOrd="2" destOrd="0"/>
        <dgm:cxn modelId="42" srcId="40" destId="41" srcOrd="0" destOrd="0"/>
      </dgm:cxnLst>
      <dgm:bg/>
      <dgm:whole/>
    </dgm:dataModel>
  </dgm:clrData>
  <dgm:layoutNode name="Name0">
    <dgm:varLst>
      <dgm:chMax val="7"/>
      <dgm:chPref val="5"/>
      <dgm:dir/>
      <dgm:animOne val="branch"/>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45"/>
            </dgm:alg>
            <dgm:constrLst>
              <dgm:constr type="primFontSz" for="des" forName="Child1" val="65"/>
              <dgm:constr type="primFontSz" for="des" forName="Parent1" val="65"/>
              <dgm:constr type="primFontSz" for="des" forName="Child1" refType="primFontSz" refFor="des" refForName="Parent1" op="lte"/>
              <dgm:constr type="l" for="ch" forName="ChildAccent1" refType="w" fact="0"/>
              <dgm:constr type="t" for="ch" forName="ChildAccent1" refType="h" fact="0.1429"/>
              <dgm:constr type="w" for="ch" forName="ChildAccent1" refType="w"/>
              <dgm:constr type="h" for="ch" forName="ChildAccent1" refType="h" fact="0.8571"/>
              <dgm:constr type="l" for="ch" forName="Child1" refType="w" fact="0.127"/>
              <dgm:constr type="t" for="ch" forName="Child1" refType="h" fact="0.1429"/>
              <dgm:constr type="w" for="ch" forName="Child1" refType="w" fact="0.873"/>
              <dgm:constr type="h" for="ch" forName="Child1" refType="h" fact="0.8571"/>
              <dgm:constr type="l" for="ch" forName="Parent1" refType="w" fact="0"/>
              <dgm:constr type="t" for="ch" forName="Parent1" refType="h" fact="0"/>
              <dgm:constr type="w" for="ch" forName="Parent1" refType="w"/>
              <dgm:constr type="h" for="ch" forName="Parent1" refType="h" fact="0.1429"/>
            </dgm:constrLst>
          </dgm:if>
          <dgm:if name="Name5" axis="ch" ptType="node" func="cnt" op="equ" val="2">
            <dgm:alg type="composite">
              <dgm:param type="ar" val="0.8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ChildAccent1" refType="w" fact="0"/>
              <dgm:constr type="t" for="ch" forName="ChildAccent1" refType="h" fact="0.1613"/>
              <dgm:constr type="w" for="ch" forName="ChildAccent1" refType="w" fact="0.5"/>
              <dgm:constr type="h" for="ch" forName="ChildAccent1" refType="h" fact="0.7742"/>
              <dgm:constr type="l" for="ch" forName="Child1" refType="w" fact="0.0635"/>
              <dgm:constr type="t" for="ch" forName="Child1" refType="h" fact="0.1613"/>
              <dgm:constr type="w" for="ch" forName="Child1" refType="w" fact="0.4365"/>
              <dgm:constr type="h" for="ch" forName="Child1" refType="h" fact="0.7742"/>
              <dgm:constr type="l" for="ch" forName="Parent1" refType="w" fact="0"/>
              <dgm:constr type="t" for="ch" forName="Parent1" refType="h" fact="0.0323"/>
              <dgm:constr type="w" for="ch" forName="Parent1" refType="w" fact="0.5"/>
              <dgm:constr type="h" for="ch" forName="Parent1" refType="h" fact="0.129"/>
              <dgm:constr type="l" for="ch" forName="ChildAccent2" refType="w" fact="0.5"/>
              <dgm:constr type="t" for="ch" forName="ChildAccent2" refType="h" fact="0.1613"/>
              <dgm:constr type="w" for="ch" forName="ChildAccent2" refType="w" fact="0.5"/>
              <dgm:constr type="h" for="ch" forName="ChildAccent2" refType="h" fact="0.8387"/>
              <dgm:constr type="l" for="ch" forName="Child2" refType="w" fact="0.5635"/>
              <dgm:constr type="t" for="ch" forName="Child2" refType="h" fact="0.1613"/>
              <dgm:constr type="w" for="ch" forName="Child2" refType="w" fact="0.4365"/>
              <dgm:constr type="h" for="ch" forName="Child2" refType="h" fact="0.8387"/>
              <dgm:constr type="l" for="ch" forName="Parent2" refType="w" fact="0.5"/>
              <dgm:constr type="t" for="ch" forName="Parent2" refType="h" fact="0"/>
              <dgm:constr type="w" for="ch" forName="Parent2" refType="w" fact="0.5"/>
              <dgm:constr type="h" for="ch" forName="Parent2" refType="h" fact="0.1613"/>
            </dgm:constrLst>
          </dgm:if>
          <dgm:if name="Name6" axis="ch" ptType="node" func="cnt" op="equ" val="3">
            <dgm:alg type="composite">
              <dgm:param type="ar" val="1.1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ChildAccent1" refType="w" fact="0"/>
              <dgm:constr type="t" for="ch" forName="ChildAccent1" refType="h" fact="0.1757"/>
              <dgm:constr type="w" for="ch" forName="ChildAccent1" refType="w" fact="0.3333"/>
              <dgm:constr type="h" for="ch" forName="ChildAccent1" refType="h" fact="0.7066"/>
              <dgm:constr type="l" for="ch" forName="Child1" refType="w" fact="0.0423"/>
              <dgm:constr type="t" for="ch" forName="Child1" refType="h" fact="0.1757"/>
              <dgm:constr type="w" for="ch" forName="Child1" refType="w" fact="0.291"/>
              <dgm:constr type="h" for="ch" forName="Child1" refType="h" fact="0.7066"/>
              <dgm:constr type="l" for="ch" forName="Parent1" refType="w" fact="0"/>
              <dgm:constr type="t" for="ch" forName="Parent1" refType="h" fact="0.0579"/>
              <dgm:constr type="w" for="ch" forName="Parent1" refType="w" fact="0.3333"/>
              <dgm:constr type="h" for="ch" forName="Parent1" refType="h" fact="0.1178"/>
              <dgm:constr type="l" for="ch" forName="ChildAccent2" refType="w" fact="0.3333"/>
              <dgm:constr type="t" for="ch" forName="ChildAccent2" refType="h" fact="0.1757"/>
              <dgm:constr type="w" for="ch" forName="ChildAccent2" refType="w" fact="0.3333"/>
              <dgm:constr type="h" for="ch" forName="ChildAccent2" refType="h" fact="0.7655"/>
              <dgm:constr type="l" for="ch" forName="Child2" refType="w" fact="0.3756"/>
              <dgm:constr type="t" for="ch" forName="Child2" refType="h" fact="0.1757"/>
              <dgm:constr type="w" for="ch" forName="Child2" refType="w" fact="0.291"/>
              <dgm:constr type="h" for="ch" forName="Child2" refType="h" fact="0.7655"/>
              <dgm:constr type="l" for="ch" forName="Parent2" refType="w" fact="0.3333"/>
              <dgm:constr type="t" for="ch" forName="Parent2" refType="h" fact="0.0285"/>
              <dgm:constr type="w" for="ch" forName="Parent2" refType="w" fact="0.3333"/>
              <dgm:constr type="h" for="ch" forName="Parent2" refType="h" fact="0.1472"/>
              <dgm:constr type="l" for="ch" forName="ChildAccent3" refType="w" fact="0.6667"/>
              <dgm:constr type="t" for="ch" forName="ChildAccent3" refType="h" fact="0.1757"/>
              <dgm:constr type="w" for="ch" forName="ChildAccent3" refType="w" fact="0.3333"/>
              <dgm:constr type="h" for="ch" forName="ChildAccent3" refType="h" fact="0.8243"/>
              <dgm:constr type="l" for="ch" forName="Child3" refType="w" fact="0.709"/>
              <dgm:constr type="t" for="ch" forName="Child3" refType="h" fact="0.1757"/>
              <dgm:constr type="w" for="ch" forName="Child3" refType="w" fact="0.291"/>
              <dgm:constr type="h" for="ch" forName="Child3" refType="h" fact="0.8243"/>
              <dgm:constr type="l" for="ch" forName="Parent3" refType="w" fact="0.6667"/>
              <dgm:constr type="t" for="ch" forName="Parent3" refType="h" fact="0"/>
              <dgm:constr type="w" for="ch" forName="Parent3" refType="w" fact="0.3333"/>
              <dgm:constr type="h" for="ch" forName="Parent3" refType="h" fact="0.176"/>
            </dgm:constrLst>
          </dgm:if>
          <dgm:if name="Name7" axis="ch" ptType="node" func="cnt" op="equ" val="4">
            <dgm:alg type="composite">
              <dgm:param type="ar" val="1.362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ChildAccent1" refType="w" fact="0"/>
              <dgm:constr type="t" for="ch" forName="ChildAccent1" refType="h" fact="0.1892"/>
              <dgm:constr type="w" for="ch" forName="ChildAccent1" refType="w" fact="0.25"/>
              <dgm:constr type="h" for="ch" forName="ChildAccent1" refType="h" fact="0.6486"/>
              <dgm:constr type="l" for="ch" forName="Child1" refType="w" fact="0.0317"/>
              <dgm:constr type="t" for="ch" forName="Child1" refType="h" fact="0.1892"/>
              <dgm:constr type="w" for="ch" forName="Child1" refType="w" fact="0.2183"/>
              <dgm:constr type="h" for="ch" forName="Child1" refType="h" fact="0.6486"/>
              <dgm:constr type="l" for="ch" forName="Parent1" refType="w" fact="0"/>
              <dgm:constr type="t" for="ch" forName="Parent1" refType="h" fact="0.0811"/>
              <dgm:constr type="w" for="ch" forName="Parent1" refType="w" fact="0.25"/>
              <dgm:constr type="h" for="ch" forName="Parent1" refType="h" fact="0.1081"/>
              <dgm:constr type="l" for="ch" forName="ChildAccent2" refType="w" fact="0.25"/>
              <dgm:constr type="t" for="ch" forName="ChildAccent2" refType="h" fact="0.1892"/>
              <dgm:constr type="w" for="ch" forName="ChildAccent2" refType="w" fact="0.25"/>
              <dgm:constr type="h" for="ch" forName="ChildAccent2" refType="h" fact="0.7027"/>
              <dgm:constr type="l" for="ch" forName="Child2" refType="w" fact="0.2817"/>
              <dgm:constr type="t" for="ch" forName="Child2" refType="h" fact="0.1892"/>
              <dgm:constr type="w" for="ch" forName="Child2" refType="w" fact="0.2183"/>
              <dgm:constr type="h" for="ch" forName="Child2" refType="h" fact="0.7027"/>
              <dgm:constr type="l" for="ch" forName="Parent2" refType="w" fact="0.25"/>
              <dgm:constr type="t" for="ch" forName="Parent2" refType="h" fact="0.0541"/>
              <dgm:constr type="w" for="ch" forName="Parent2" refType="w" fact="0.25"/>
              <dgm:constr type="h" for="ch" forName="Parent2" refType="h" fact="0.1351"/>
              <dgm:constr type="l" for="ch" forName="ChildAccent3" refType="w" fact="0.5"/>
              <dgm:constr type="t" for="ch" forName="ChildAccent3" refType="h" fact="0.1892"/>
              <dgm:constr type="w" for="ch" forName="ChildAccent3" refType="w" fact="0.25"/>
              <dgm:constr type="h" for="ch" forName="ChildAccent3" refType="h" fact="0.7568"/>
              <dgm:constr type="l" for="ch" forName="Child3" refType="w" fact="0.5317"/>
              <dgm:constr type="t" for="ch" forName="Child3" refType="h" fact="0.1892"/>
              <dgm:constr type="w" for="ch" forName="Child3" refType="w" fact="0.2183"/>
              <dgm:constr type="h" for="ch" forName="Child3" refType="h" fact="0.7568"/>
              <dgm:constr type="l" for="ch" forName="Parent3" refType="w" fact="0.5"/>
              <dgm:constr type="t" for="ch" forName="Parent3" refType="h" fact="0.0275"/>
              <dgm:constr type="w" for="ch" forName="Parent3" refType="w" fact="0.25"/>
              <dgm:constr type="h" for="ch" forName="Parent3" refType="h" fact="0.1622"/>
              <dgm:constr type="l" for="ch" forName="ChildAccent4" refType="w" fact="0.75"/>
              <dgm:constr type="t" for="ch" forName="ChildAccent4" refType="h" fact="0.1892"/>
              <dgm:constr type="w" for="ch" forName="ChildAccent4" refType="w" fact="0.25"/>
              <dgm:constr type="h" for="ch" forName="ChildAccent4" refType="h" fact="0.8108"/>
              <dgm:constr type="l" for="ch" forName="Child4" refType="w" fact="0.7817"/>
              <dgm:constr type="t" for="ch" forName="Child4" refType="h" fact="0.1892"/>
              <dgm:constr type="w" for="ch" forName="Child4" refType="w" fact="0.2183"/>
              <dgm:constr type="h" for="ch" forName="Child4" refType="h" fact="0.8108"/>
              <dgm:constr type="l" for="ch" forName="Parent4" refType="w" fact="0.75"/>
              <dgm:constr type="t" for="ch" forName="Parent4" refType="h" fact="0"/>
              <dgm:constr type="w" for="ch" forName="Parent4" refType="w" fact="0.25"/>
              <dgm:constr type="h" for="ch" forName="Parent4" refType="h" fact="0.1892"/>
            </dgm:constrLst>
          </dgm:if>
          <dgm:if name="Name8" axis="ch" ptType="node" func="cnt" op="equ" val="5">
            <dgm:alg type="composite">
              <dgm:param type="ar" val="1.574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ChildAccent1" refType="w" fact="0"/>
              <dgm:constr type="t" for="ch" forName="ChildAccent1" refType="h" fact="0.2"/>
              <dgm:constr type="w" for="ch" forName="ChildAccent1" refType="w" fact="0.2001"/>
              <dgm:constr type="h" for="ch" forName="ChildAccent1" refType="h" fact="0.6"/>
              <dgm:constr type="l" for="ch" forName="Child1" refType="w" fact="0.0254"/>
              <dgm:constr type="t" for="ch" forName="Child1" refType="h" fact="0.2"/>
              <dgm:constr type="w" for="ch" forName="Child1" refType="w" fact="0.1747"/>
              <dgm:constr type="h" for="ch" forName="Child1" refType="h" fact="0.6"/>
              <dgm:constr type="l" for="ch" forName="Parent1" refType="w" fact="0"/>
              <dgm:constr type="t" for="ch" forName="Parent1" refType="h" fact="0.1"/>
              <dgm:constr type="w" for="ch" forName="Parent1" refType="w" fact="0.2001"/>
              <dgm:constr type="h" for="ch" forName="Parent1" refType="h" fact="0.1"/>
              <dgm:constr type="l" for="ch" forName="ChildAccent2" refType="w" fact="0.2001"/>
              <dgm:constr type="t" for="ch" forName="ChildAccent2" refType="h" fact="0.2"/>
              <dgm:constr type="w" for="ch" forName="ChildAccent2" refType="w" fact="0.2001"/>
              <dgm:constr type="h" for="ch" forName="ChildAccent2" refType="h" fact="0.65"/>
              <dgm:constr type="l" for="ch" forName="Child2" refType="w" fact="0.2255"/>
              <dgm:constr type="t" for="ch" forName="Child2" refType="h" fact="0.2"/>
              <dgm:constr type="w" for="ch" forName="Child2" refType="w" fact="0.1747"/>
              <dgm:constr type="h" for="ch" forName="Child2" refType="h" fact="0.65"/>
              <dgm:constr type="l" for="ch" forName="Parent2" refType="w" fact="0.2001"/>
              <dgm:constr type="t" for="ch" forName="Parent2" refType="h" fact="0.075"/>
              <dgm:constr type="w" for="ch" forName="Parent2" refType="w" fact="0.2001"/>
              <dgm:constr type="h" for="ch" forName="Parent2" refType="h" fact="0.125"/>
              <dgm:constr type="l" for="ch" forName="ChildAccent3" refType="w" fact="0.4002"/>
              <dgm:constr type="t" for="ch" forName="ChildAccent3" refType="h" fact="0.2"/>
              <dgm:constr type="w" for="ch" forName="ChildAccent3" refType="w" fact="0.2001"/>
              <dgm:constr type="h" for="ch" forName="ChildAccent3" refType="h" fact="0.7"/>
              <dgm:constr type="l" for="ch" forName="Child3" refType="w" fact="0.4256"/>
              <dgm:constr type="t" for="ch" forName="Child3" refType="h" fact="0.2"/>
              <dgm:constr type="w" for="ch" forName="Child3" refType="w" fact="0.1747"/>
              <dgm:constr type="h" for="ch" forName="Child3" refType="h" fact="0.7"/>
              <dgm:constr type="l" for="ch" forName="Parent3" refType="w" fact="0.4002"/>
              <dgm:constr type="t" for="ch" forName="Parent3" refType="h" fact="0.0508"/>
              <dgm:constr type="w" for="ch" forName="Parent3" refType="w" fact="0.2001"/>
              <dgm:constr type="h" for="ch" forName="Parent3" refType="h" fact="0.15"/>
              <dgm:constr type="l" for="ch" forName="ChildAccent4" refType="w" fact="0.6003"/>
              <dgm:constr type="t" for="ch" forName="ChildAccent4" refType="h" fact="0.2"/>
              <dgm:constr type="w" for="ch" forName="ChildAccent4" refType="w" fact="0.2001"/>
              <dgm:constr type="h" for="ch" forName="ChildAccent4" refType="h" fact="0.75"/>
              <dgm:constr type="l" for="ch" forName="Child4" refType="w" fact="0.6257"/>
              <dgm:constr type="t" for="ch" forName="Child4" refType="h" fact="0.2"/>
              <dgm:constr type="w" for="ch" forName="Child4" refType="w" fact="0.1747"/>
              <dgm:constr type="h" for="ch" forName="Child4" refType="h" fact="0.75"/>
              <dgm:constr type="l" for="ch" forName="Parent4" refType="w" fact="0.6003"/>
              <dgm:constr type="t" for="ch" forName="Parent4" refType="h" fact="0.025"/>
              <dgm:constr type="w" for="ch" forName="Parent4" refType="w" fact="0.2001"/>
              <dgm:constr type="h" for="ch" forName="Parent4" refType="h" fact="0.175"/>
              <dgm:constr type="l" for="ch" forName="ChildAccent5" refType="w" fact="0.7999"/>
              <dgm:constr type="t" for="ch" forName="ChildAccent5" refType="h" fact="0.2"/>
              <dgm:constr type="w" for="ch" forName="ChildAccent5" refType="w" fact="0.2001"/>
              <dgm:constr type="h" for="ch" forName="ChildAccent5" refType="h" fact="0.8"/>
              <dgm:constr type="l" for="ch" forName="Child5" refType="w" fact="0.8253"/>
              <dgm:constr type="t" for="ch" forName="Child5" refType="h" fact="0.2"/>
              <dgm:constr type="w" for="ch" forName="Child5" refType="w" fact="0.1747"/>
              <dgm:constr type="h" for="ch" forName="Child5" refType="h" fact="0.8"/>
              <dgm:constr type="l" for="ch" forName="Parent5" refType="w" fact="0.7999"/>
              <dgm:constr type="t" for="ch" forName="Parent5" refType="h" fact="0"/>
              <dgm:constr type="w" for="ch" forName="Parent5" refType="w" fact="0.2001"/>
              <dgm:constr type="h" for="ch" forName="Parent5" refType="h" fact="0.2"/>
            </dgm:constrLst>
          </dgm:if>
          <dgm:if name="Name9" axis="ch" ptType="node" func="cnt" op="equ" val="6">
            <dgm:alg type="composite">
              <dgm:param type="ar" val="1.756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ChildAccent1" refType="w" fact="0"/>
              <dgm:constr type="t" for="ch" forName="ChildAccent1" refType="h" fact="0.2087"/>
              <dgm:constr type="w" for="ch" forName="ChildAccent1" refType="w" fact="0.167"/>
              <dgm:constr type="h" for="ch" forName="ChildAccent1" refType="h" fact="0.5586"/>
              <dgm:constr type="l" for="ch" forName="Child1" refType="w" fact="0.0212"/>
              <dgm:constr type="t" for="ch" forName="Child1" refType="h" fact="0.2087"/>
              <dgm:constr type="w" for="ch" forName="Child1" refType="w" fact="0.1458"/>
              <dgm:constr type="h" for="ch" forName="Child1" refType="h" fact="0.5586"/>
              <dgm:constr type="l" for="ch" forName="Parent1" refType="w" fact="0"/>
              <dgm:constr type="t" for="ch" forName="Parent1" refType="h" fact="0.1156"/>
              <dgm:constr type="w" for="ch" forName="Parent1" refType="w" fact="0.167"/>
              <dgm:constr type="h" for="ch" forName="Parent1" refType="h" fact="0.0931"/>
              <dgm:constr type="l" for="ch" forName="ChildAccent2" refType="w" fact="0.167"/>
              <dgm:constr type="t" for="ch" forName="ChildAccent2" refType="h" fact="0.2087"/>
              <dgm:constr type="w" for="ch" forName="ChildAccent2" refType="w" fact="0.167"/>
              <dgm:constr type="h" for="ch" forName="ChildAccent2" refType="h" fact="0.6051"/>
              <dgm:constr type="l" for="ch" forName="Child2" refType="w" fact="0.1888"/>
              <dgm:constr type="t" for="ch" forName="Child2" refType="h" fact="0.2087"/>
              <dgm:constr type="w" for="ch" forName="Child2" refType="w" fact="0.1458"/>
              <dgm:constr type="h" for="ch" forName="Child2" refType="h" fact="0.6051"/>
              <dgm:constr type="l" for="ch" forName="Parent2" refType="w" fact="0.167"/>
              <dgm:constr type="t" for="ch" forName="Parent2" refType="h" fact="0.0923"/>
              <dgm:constr type="w" for="ch" forName="Parent2" refType="w" fact="0.167"/>
              <dgm:constr type="h" for="ch" forName="Parent2" refType="h" fact="0.1164"/>
              <dgm:constr type="l" for="ch" forName="ChildAccent3" refType="w" fact="0.3339"/>
              <dgm:constr type="t" for="ch" forName="ChildAccent3" refType="h" fact="0.2087"/>
              <dgm:constr type="w" for="ch" forName="ChildAccent3" refType="w" fact="0.167"/>
              <dgm:constr type="h" for="ch" forName="ChildAccent3" refType="h" fact="0.6517"/>
              <dgm:constr type="l" for="ch" forName="Child3" refType="w" fact="0.3551"/>
              <dgm:constr type="t" for="ch" forName="Child3" refType="h" fact="0.2087"/>
              <dgm:constr type="w" for="ch" forName="Child3" refType="w" fact="0.1458"/>
              <dgm:constr type="h" for="ch" forName="Child3" refType="h" fact="0.6517"/>
              <dgm:constr type="l" for="ch" forName="Parent3" refType="w" fact="0.3339"/>
              <dgm:constr type="t" for="ch" forName="Parent3" refType="h" fact="0.0698"/>
              <dgm:constr type="w" for="ch" forName="Parent3" refType="w" fact="0.167"/>
              <dgm:constr type="h" for="ch" forName="Parent3" refType="h" fact="0.1396"/>
              <dgm:constr type="l" for="ch" forName="ChildAccent4" refType="w" fact="0.5009"/>
              <dgm:constr type="t" for="ch" forName="ChildAccent4" refType="h" fact="0.2087"/>
              <dgm:constr type="w" for="ch" forName="ChildAccent4" refType="w" fact="0.167"/>
              <dgm:constr type="h" for="ch" forName="ChildAccent4" refType="h" fact="0.6982"/>
              <dgm:constr type="l" for="ch" forName="Child4" refType="w" fact="0.5221"/>
              <dgm:constr type="t" for="ch" forName="Child4" refType="h" fact="0.2087"/>
              <dgm:constr type="w" for="ch" forName="Child4" refType="w" fact="0.1458"/>
              <dgm:constr type="h" for="ch" forName="Child4" refType="h" fact="0.6982"/>
              <dgm:constr type="l" for="ch" forName="Parent4" refType="w" fact="0.501"/>
              <dgm:constr type="t" for="ch" forName="Parent4" refType="h" fact="0.0458"/>
              <dgm:constr type="w" for="ch" forName="Parent4" refType="w" fact="0.167"/>
              <dgm:constr type="h" for="ch" forName="Parent4" refType="h" fact="0.1629"/>
              <dgm:constr type="l" for="ch" forName="ChildAccent5" refType="w" fact="0.6674"/>
              <dgm:constr type="t" for="ch" forName="ChildAccent5" refType="h" fact="0.2087"/>
              <dgm:constr type="w" for="ch" forName="ChildAccent5" refType="w" fact="0.167"/>
              <dgm:constr type="h" for="ch" forName="ChildAccent5" refType="h" fact="0.7448"/>
              <dgm:constr type="l" for="ch" forName="Child5" refType="w" fact="0.6886"/>
              <dgm:constr type="t" for="ch" forName="Child5" refType="h" fact="0.2087"/>
              <dgm:constr type="w" for="ch" forName="Child5" refType="w" fact="0.1458"/>
              <dgm:constr type="h" for="ch" forName="Child5" refType="h" fact="0.7448"/>
              <dgm:constr type="l" for="ch" forName="Parent5" refType="w" fact="0.668"/>
              <dgm:constr type="t" for="ch" forName="Parent5" refType="h" fact="0.0225"/>
              <dgm:constr type="w" for="ch" forName="Parent5" refType="w" fact="0.167"/>
              <dgm:constr type="h" for="ch" forName="Parent5" refType="h" fact="0.1862"/>
              <dgm:constr type="l" for="ch" forName="ChildAccent6" refType="w" fact="0.833"/>
              <dgm:constr type="t" for="ch" forName="ChildAccent6" refType="h" fact="0.2087"/>
              <dgm:constr type="w" for="ch" forName="ChildAccent6" refType="w" fact="0.167"/>
              <dgm:constr type="h" for="ch" forName="ChildAccent6" refType="h" fact="0.7913"/>
              <dgm:constr type="l" for="ch" forName="Child6" refType="w" fact="0.8542"/>
              <dgm:constr type="t" for="ch" forName="Child6" refType="h" fact="0.2087"/>
              <dgm:constr type="w" for="ch" forName="Child6" refType="w" fact="0.1458"/>
              <dgm:constr type="h" for="ch" forName="Child6" refType="h" fact="0.7913"/>
              <dgm:constr type="l" for="ch" forName="Parent6" refType="w" fact="0.835"/>
              <dgm:constr type="t" for="ch" forName="Parent6" refType="h" fact="0"/>
              <dgm:constr type="w" for="ch" forName="Parent6" refType="w" fact="0.165"/>
              <dgm:constr type="h" for="ch" forName="Parent6" refType="h" fact="0.2095"/>
            </dgm:constrLst>
          </dgm:if>
          <dgm:else name="Name10">
            <dgm:alg type="composite">
              <dgm:param type="ar" val="1.91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ChildAccent1" refType="w" fact="0"/>
              <dgm:constr type="t" for="ch" forName="ChildAccent1" refType="h" fact="0.2168"/>
              <dgm:constr type="w" for="ch" forName="ChildAccent1" refType="w" fact="0.1432"/>
              <dgm:constr type="h" for="ch" forName="ChildAccent1" refType="h" fact="0.5221"/>
              <dgm:constr type="l" for="ch" forName="Child1" refType="w" fact="0.0182"/>
              <dgm:constr type="t" for="ch" forName="Child1" refType="h" fact="0.2168"/>
              <dgm:constr type="w" for="ch" forName="Child1" refType="w" fact="0.125"/>
              <dgm:constr type="h" for="ch" forName="Child1" refType="h" fact="0.5221"/>
              <dgm:constr type="l" for="ch" forName="Parent1" refType="w" fact="0"/>
              <dgm:constr type="t" for="ch" forName="Parent1" refType="h" fact="0.1298"/>
              <dgm:constr type="w" for="ch" forName="Parent1" refType="w" fact="0.1432"/>
              <dgm:constr type="h" for="ch" forName="Parent1" refType="h" fact="0.087"/>
              <dgm:constr type="l" for="ch" forName="ChildAccent2" refType="w" fact="0.1432"/>
              <dgm:constr type="t" for="ch" forName="ChildAccent2" refType="h" fact="0.2168"/>
              <dgm:constr type="w" for="ch" forName="ChildAccent2" refType="w" fact="0.1432"/>
              <dgm:constr type="h" for="ch" forName="ChildAccent2" refType="h" fact="0.5656"/>
              <dgm:constr type="l" for="ch" forName="Child2" refType="w" fact="0.1614"/>
              <dgm:constr type="t" for="ch" forName="Child2" refType="h" fact="0.2168"/>
              <dgm:constr type="w" for="ch" forName="Child2" refType="w" fact="0.125"/>
              <dgm:constr type="h" for="ch" forName="Child2" refType="h" fact="0.5656"/>
              <dgm:constr type="l" for="ch" forName="Parent2" refType="w" fact="0.1432"/>
              <dgm:constr type="t" for="ch" forName="Parent2" refType="h" fact="0.108"/>
              <dgm:constr type="w" for="ch" forName="Parent2" refType="w" fact="0.1432"/>
              <dgm:constr type="h" for="ch" forName="Parent2" refType="h" fact="0.1088"/>
              <dgm:constr type="l" for="ch" forName="ChildAccent3" refType="w" fact="0.2865"/>
              <dgm:constr type="t" for="ch" forName="ChildAccent3" refType="h" fact="0.2168"/>
              <dgm:constr type="w" for="ch" forName="ChildAccent3" refType="w" fact="0.1432"/>
              <dgm:constr type="h" for="ch" forName="ChildAccent3" refType="h" fact="0.6091"/>
              <dgm:constr type="l" for="ch" forName="Child3" refType="w" fact="0.3047"/>
              <dgm:constr type="t" for="ch" forName="Child3" refType="h" fact="0.2168"/>
              <dgm:constr type="w" for="ch" forName="Child3" refType="w" fact="0.125"/>
              <dgm:constr type="h" for="ch" forName="Child3" refType="h" fact="0.6091"/>
              <dgm:constr type="l" for="ch" forName="Parent3" refType="w" fact="0.2865"/>
              <dgm:constr type="t" for="ch" forName="Parent3" refType="h" fact="0.087"/>
              <dgm:constr type="w" for="ch" forName="Parent3" refType="w" fact="0.1432"/>
              <dgm:constr type="h" for="ch" forName="Parent3" refType="h" fact="0.1305"/>
              <dgm:constr type="l" for="ch" forName="ChildAccent4" refType="w" fact="0.4297"/>
              <dgm:constr type="t" for="ch" forName="ChildAccent4" refType="h" fact="0.2168"/>
              <dgm:constr type="w" for="ch" forName="ChildAccent4" refType="w" fact="0.1432"/>
              <dgm:constr type="h" for="ch" forName="ChildAccent4" refType="h" fact="0.6526"/>
              <dgm:constr type="l" for="ch" forName="Child4" refType="w" fact="0.4479"/>
              <dgm:constr type="t" for="ch" forName="Child4" refType="h" fact="0.2168"/>
              <dgm:constr type="w" for="ch" forName="Child4" refType="w" fact="0.125"/>
              <dgm:constr type="h" for="ch" forName="Child4" refType="h" fact="0.6526"/>
              <dgm:constr type="l" for="ch" forName="Parent4" refType="w" fact="0.4297"/>
              <dgm:constr type="t" for="ch" forName="Parent4" refType="h" fact="0.0645"/>
              <dgm:constr type="w" for="ch" forName="Parent4" refType="w" fact="0.1432"/>
              <dgm:constr type="h" for="ch" forName="Parent4" refType="h" fact="0.1523"/>
              <dgm:constr type="l" for="ch" forName="ChildAccent5" refType="w" fact="0.5726"/>
              <dgm:constr type="t" for="ch" forName="ChildAccent5" refType="h" fact="0.2168"/>
              <dgm:constr type="w" for="ch" forName="ChildAccent5" refType="w" fact="0.1432"/>
              <dgm:constr type="h" for="ch" forName="ChildAccent5" refType="h" fact="0.6962"/>
              <dgm:constr type="l" for="ch" forName="Child5" refType="w" fact="0.5908"/>
              <dgm:constr type="t" for="ch" forName="Child5" refType="h" fact="0.2168"/>
              <dgm:constr type="w" for="ch" forName="Child5" refType="w" fact="0.125"/>
              <dgm:constr type="h" for="ch" forName="Child5" refType="h" fact="0.6962"/>
              <dgm:constr type="l" for="ch" forName="Parent5" refType="w" fact="0.5726"/>
              <dgm:constr type="t" for="ch" forName="Parent5" refType="h" fact="0.0428"/>
              <dgm:constr type="w" for="ch" forName="Parent5" refType="w" fact="0.1432"/>
              <dgm:constr type="h" for="ch" forName="Parent5" refType="h" fact="0.174"/>
              <dgm:constr type="l" for="ch" forName="ChildAccent6" refType="w" fact="0.7147"/>
              <dgm:constr type="t" for="ch" forName="ChildAccent6" refType="h" fact="0.2168"/>
              <dgm:constr type="w" for="ch" forName="ChildAccent6" refType="w" fact="0.1432"/>
              <dgm:constr type="h" for="ch" forName="ChildAccent6" refType="h" fact="0.7397"/>
              <dgm:constr type="l" for="ch" forName="Child6" refType="w" fact="0.7329"/>
              <dgm:constr type="t" for="ch" forName="Child6" refType="h" fact="0.2168"/>
              <dgm:constr type="w" for="ch" forName="Child6" refType="w" fact="0.125"/>
              <dgm:constr type="h" for="ch" forName="Child6" refType="h" fact="0.7397"/>
              <dgm:constr type="l" for="ch" forName="Parent6" refType="w" fact="0.716"/>
              <dgm:constr type="t" for="ch" forName="Parent6" refType="h" fact="0.0217"/>
              <dgm:constr type="w" for="ch" forName="Parent6" refType="w" fact="0.1424"/>
              <dgm:constr type="h" for="ch" forName="Parent6" refType="h" fact="0.1958"/>
              <dgm:constr type="l" for="ch" forName="ChildAccent7" refType="w" fact="0.8568"/>
              <dgm:constr type="t" for="ch" forName="ChildAccent7" refType="h" fact="0.2168"/>
              <dgm:constr type="w" for="ch" forName="ChildAccent7" refType="w" fact="0.1432"/>
              <dgm:constr type="h" for="ch" forName="ChildAccent7" refType="h" fact="0.7832"/>
              <dgm:constr type="l" for="ch" forName="Child7" refType="w" fact="0.875"/>
              <dgm:constr type="t" for="ch" forName="Child7" refType="h" fact="0.2168"/>
              <dgm:constr type="w" for="ch" forName="Child7" refType="w" fact="0.125"/>
              <dgm:constr type="h" for="ch" forName="Child7" refType="h" fact="0.7832"/>
              <dgm:constr type="l" for="ch" forName="Parent7" refType="w" fact="0.8577"/>
              <dgm:constr type="t" for="ch" forName="Parent7" refType="h" fact="0"/>
              <dgm:constr type="w" for="ch" forName="Parent7" refType="w" fact="0.1423"/>
              <dgm:constr type="h" for="ch" forName="Parent7" refType="h" fact="0.2175"/>
            </dgm:constrLst>
          </dgm:else>
        </dgm:choose>
      </dgm:if>
      <dgm:else name="Name11">
        <dgm:choose name="Name12">
          <dgm:if name="Name13" axis="ch" ptType="node" func="cnt" op="equ" val="1">
            <dgm:alg type="composite">
              <dgm:param type="ar" val="0.45"/>
            </dgm:alg>
            <dgm:constrLst>
              <dgm:constr type="primFontSz" for="des" forName="Child1" val="65"/>
              <dgm:constr type="primFontSz" for="des" forName="Parent1" val="65"/>
              <dgm:constr type="primFontSz" for="des" forName="Child1" refType="primFontSz" refFor="des" refForName="Parent1" op="lte"/>
              <dgm:constr type="l" for="ch" forName="ChildAccent1" refType="w" fact="0"/>
              <dgm:constr type="t" for="ch" forName="ChildAccent1" refType="h" fact="0.1429"/>
              <dgm:constr type="w" for="ch" forName="ChildAccent1" refType="w"/>
              <dgm:constr type="h" for="ch" forName="ChildAccent1" refType="h" fact="0.8571"/>
              <dgm:constr type="l" for="ch" forName="Child1" refType="w" fact="0"/>
              <dgm:constr type="t" for="ch" forName="Child1" refType="h" fact="0.1429"/>
              <dgm:constr type="w" for="ch" forName="Child1" refType="w" fact="0.873"/>
              <dgm:constr type="h" for="ch" forName="Child1" refType="h" fact="0.8571"/>
              <dgm:constr type="l" for="ch" forName="Parent1" refType="w" fact="0"/>
              <dgm:constr type="t" for="ch" forName="Parent1" refType="h" fact="0"/>
              <dgm:constr type="w" for="ch" forName="Parent1" refType="w"/>
              <dgm:constr type="h" for="ch" forName="Parent1" refType="h" fact="0.1429"/>
            </dgm:constrLst>
          </dgm:if>
          <dgm:if name="Name14" axis="ch" ptType="node" func="cnt" op="equ" val="2">
            <dgm:alg type="composite">
              <dgm:param type="ar" val="0.8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Child2" refType="w" fact="0"/>
              <dgm:constr type="t" for="ch" forName="Child2" refType="h" fact="0.1613"/>
              <dgm:constr type="w" for="ch" forName="Child2" refType="w" fact="0.4365"/>
              <dgm:constr type="h" for="ch" forName="Child2" refType="h" fact="0.8387"/>
              <dgm:constr type="l" for="ch" forName="Child1" refType="w" fact="0.5"/>
              <dgm:constr type="t" for="ch" forName="Child1" refType="h" fact="0.1613"/>
              <dgm:constr type="w" for="ch" forName="Child1" refType="w" fact="0.4365"/>
              <dgm:constr type="h" for="ch" forName="Child1" refType="h" fact="0.7742"/>
              <dgm:constr type="l" for="ch" forName="ChildAccent1" refType="w" fact="0.5"/>
              <dgm:constr type="t" for="ch" forName="ChildAccent1" refType="h" fact="0.1613"/>
              <dgm:constr type="w" for="ch" forName="ChildAccent1" refType="w" fact="0.5"/>
              <dgm:constr type="h" for="ch" forName="ChildAccent1" refType="h" fact="0.7742"/>
              <dgm:constr type="l" for="ch" forName="Parent1" refType="w" fact="0.5"/>
              <dgm:constr type="t" for="ch" forName="Parent1" refType="h" fact="0.0323"/>
              <dgm:constr type="w" for="ch" forName="Parent1" refType="w" fact="0.5"/>
              <dgm:constr type="h" for="ch" forName="Parent1" refType="h" fact="0.129"/>
              <dgm:constr type="l" for="ch" forName="ChildAccent2" refType="w" fact="0"/>
              <dgm:constr type="t" for="ch" forName="ChildAccent2" refType="h" fact="0.1613"/>
              <dgm:constr type="w" for="ch" forName="ChildAccent2" refType="w" fact="0.5"/>
              <dgm:constr type="h" for="ch" forName="ChildAccent2" refType="h" fact="0.8387"/>
              <dgm:constr type="l" for="ch" forName="Parent2" refType="w" fact="0"/>
              <dgm:constr type="t" for="ch" forName="Parent2" refType="h" fact="0"/>
              <dgm:constr type="w" for="ch" forName="Parent2" refType="w" fact="0.5"/>
              <dgm:constr type="h" for="ch" forName="Parent2" refType="h" fact="0.1613"/>
            </dgm:constrLst>
          </dgm:if>
          <dgm:if name="Name15" axis="ch" ptType="node" func="cnt" op="equ" val="3">
            <dgm:alg type="composite">
              <dgm:param type="ar" val="1.1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Child3" refType="w" fact="0"/>
              <dgm:constr type="t" for="ch" forName="Child3" refType="h" fact="0.1757"/>
              <dgm:constr type="w" for="ch" forName="Child3" refType="w" fact="0.291"/>
              <dgm:constr type="h" for="ch" forName="Child3" refType="h" fact="0.8243"/>
              <dgm:constr type="l" for="ch" forName="Child2" refType="w" fact="0.3333"/>
              <dgm:constr type="t" for="ch" forName="Child2" refType="h" fact="0.1757"/>
              <dgm:constr type="w" for="ch" forName="Child2" refType="w" fact="0.291"/>
              <dgm:constr type="h" for="ch" forName="Child2" refType="h" fact="0.7655"/>
              <dgm:constr type="l" for="ch" forName="Child1" refType="w" fact="0.6667"/>
              <dgm:constr type="t" for="ch" forName="Child1" refType="h" fact="0.1757"/>
              <dgm:constr type="w" for="ch" forName="Child1" refType="w" fact="0.291"/>
              <dgm:constr type="h" for="ch" forName="Child1" refType="h" fact="0.7066"/>
              <dgm:constr type="l" for="ch" forName="ChildAccent1" refType="w" fact="0.6667"/>
              <dgm:constr type="t" for="ch" forName="ChildAccent1" refType="h" fact="0.1757"/>
              <dgm:constr type="w" for="ch" forName="ChildAccent1" refType="w" fact="0.3333"/>
              <dgm:constr type="h" for="ch" forName="ChildAccent1" refType="h" fact="0.7066"/>
              <dgm:constr type="l" for="ch" forName="Parent1" refType="w" fact="0.6667"/>
              <dgm:constr type="t" for="ch" forName="Parent1" refType="h" fact="0.0579"/>
              <dgm:constr type="w" for="ch" forName="Parent1" refType="w" fact="0.3333"/>
              <dgm:constr type="h" for="ch" forName="Parent1" refType="h" fact="0.1178"/>
              <dgm:constr type="l" for="ch" forName="ChildAccent2" refType="w" fact="0.3333"/>
              <dgm:constr type="t" for="ch" forName="ChildAccent2" refType="h" fact="0.1757"/>
              <dgm:constr type="w" for="ch" forName="ChildAccent2" refType="w" fact="0.3333"/>
              <dgm:constr type="h" for="ch" forName="ChildAccent2" refType="h" fact="0.7655"/>
              <dgm:constr type="l" for="ch" forName="Parent2" refType="w" fact="0.3333"/>
              <dgm:constr type="t" for="ch" forName="Parent2" refType="h" fact="0.0285"/>
              <dgm:constr type="w" for="ch" forName="Parent2" refType="w" fact="0.3333"/>
              <dgm:constr type="h" for="ch" forName="Parent2" refType="h" fact="0.1472"/>
              <dgm:constr type="l" for="ch" forName="ChildAccent3" refType="w" fact="0"/>
              <dgm:constr type="t" for="ch" forName="ChildAccent3" refType="h" fact="0.1757"/>
              <dgm:constr type="w" for="ch" forName="ChildAccent3" refType="w" fact="0.3333"/>
              <dgm:constr type="h" for="ch" forName="ChildAccent3" refType="h" fact="0.8243"/>
              <dgm:constr type="l" for="ch" forName="Parent3" refType="w" fact="0"/>
              <dgm:constr type="t" for="ch" forName="Parent3" refType="h" fact="0"/>
              <dgm:constr type="w" for="ch" forName="Parent3" refType="w" fact="0.3333"/>
              <dgm:constr type="h" for="ch" forName="Parent3" refType="h" fact="0.176"/>
            </dgm:constrLst>
          </dgm:if>
          <dgm:if name="Name16" axis="ch" ptType="node" func="cnt" op="equ" val="4">
            <dgm:alg type="composite">
              <dgm:param type="ar" val="1.362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Child4" refType="w" fact="0"/>
              <dgm:constr type="t" for="ch" forName="Child4" refType="h" fact="0.1892"/>
              <dgm:constr type="w" for="ch" forName="Child4" refType="w" fact="0.2183"/>
              <dgm:constr type="h" for="ch" forName="Child4" refType="h" fact="0.8108"/>
              <dgm:constr type="l" for="ch" forName="Child3" refType="w" fact="0.25"/>
              <dgm:constr type="t" for="ch" forName="Child3" refType="h" fact="0.1892"/>
              <dgm:constr type="w" for="ch" forName="Child3" refType="w" fact="0.2183"/>
              <dgm:constr type="h" for="ch" forName="Child3" refType="h" fact="0.7568"/>
              <dgm:constr type="l" for="ch" forName="Child2" refType="w" fact="0.5"/>
              <dgm:constr type="t" for="ch" forName="Child2" refType="h" fact="0.1892"/>
              <dgm:constr type="w" for="ch" forName="Child2" refType="w" fact="0.2183"/>
              <dgm:constr type="h" for="ch" forName="Child2" refType="h" fact="0.7027"/>
              <dgm:constr type="l" for="ch" forName="Child1" refType="w" fact="0.75"/>
              <dgm:constr type="t" for="ch" forName="Child1" refType="h" fact="0.1892"/>
              <dgm:constr type="w" for="ch" forName="Child1" refType="w" fact="0.2183"/>
              <dgm:constr type="h" for="ch" forName="Child1" refType="h" fact="0.6486"/>
              <dgm:constr type="l" for="ch" forName="ChildAccent1" refType="w" fact="0.75"/>
              <dgm:constr type="t" for="ch" forName="ChildAccent1" refType="h" fact="0.1892"/>
              <dgm:constr type="w" for="ch" forName="ChildAccent1" refType="w" fact="0.25"/>
              <dgm:constr type="h" for="ch" forName="ChildAccent1" refType="h" fact="0.6486"/>
              <dgm:constr type="l" for="ch" forName="Parent1" refType="w" fact="0.75"/>
              <dgm:constr type="t" for="ch" forName="Parent1" refType="h" fact="0.0811"/>
              <dgm:constr type="w" for="ch" forName="Parent1" refType="w" fact="0.25"/>
              <dgm:constr type="h" for="ch" forName="Parent1" refType="h" fact="0.1081"/>
              <dgm:constr type="l" for="ch" forName="ChildAccent2" refType="w" fact="0.5"/>
              <dgm:constr type="t" for="ch" forName="ChildAccent2" refType="h" fact="0.1892"/>
              <dgm:constr type="w" for="ch" forName="ChildAccent2" refType="w" fact="0.25"/>
              <dgm:constr type="h" for="ch" forName="ChildAccent2" refType="h" fact="0.7027"/>
              <dgm:constr type="l" for="ch" forName="Parent2" refType="w" fact="0.5"/>
              <dgm:constr type="t" for="ch" forName="Parent2" refType="h" fact="0.0541"/>
              <dgm:constr type="w" for="ch" forName="Parent2" refType="w" fact="0.25"/>
              <dgm:constr type="h" for="ch" forName="Parent2" refType="h" fact="0.1351"/>
              <dgm:constr type="l" for="ch" forName="ChildAccent3" refType="w" fact="0.25"/>
              <dgm:constr type="t" for="ch" forName="ChildAccent3" refType="h" fact="0.1892"/>
              <dgm:constr type="w" for="ch" forName="ChildAccent3" refType="w" fact="0.25"/>
              <dgm:constr type="h" for="ch" forName="ChildAccent3" refType="h" fact="0.7568"/>
              <dgm:constr type="l" for="ch" forName="Parent3" refType="w" fact="0.25"/>
              <dgm:constr type="t" for="ch" forName="Parent3" refType="h" fact="0.0279"/>
              <dgm:constr type="w" for="ch" forName="Parent3" refType="w" fact="0.25"/>
              <dgm:constr type="h" for="ch" forName="Parent3" refType="h" fact="0.161"/>
              <dgm:constr type="l" for="ch" forName="ChildAccent4" refType="w" fact="0"/>
              <dgm:constr type="t" for="ch" forName="ChildAccent4" refType="h" fact="0.1892"/>
              <dgm:constr type="w" for="ch" forName="ChildAccent4" refType="w" fact="0.25"/>
              <dgm:constr type="h" for="ch" forName="ChildAccent4" refType="h" fact="0.8108"/>
              <dgm:constr type="l" for="ch" forName="Parent4" refType="w" fact="0"/>
              <dgm:constr type="t" for="ch" forName="Parent4" refType="h" fact="0"/>
              <dgm:constr type="w" for="ch" forName="Parent4" refType="w" fact="0.25"/>
              <dgm:constr type="h" for="ch" forName="Parent4" refType="h" fact="0.1892"/>
            </dgm:constrLst>
          </dgm:if>
          <dgm:if name="Name17" axis="ch" ptType="node" func="cnt" op="equ" val="5">
            <dgm:alg type="composite">
              <dgm:param type="ar" val="1.574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Child5" refType="w" fact="0"/>
              <dgm:constr type="t" for="ch" forName="Child5" refType="h" fact="0.2"/>
              <dgm:constr type="w" for="ch" forName="Child5" refType="w" fact="0.1747"/>
              <dgm:constr type="h" for="ch" forName="Child5" refType="h" fact="0.8"/>
              <dgm:constr type="l" for="ch" forName="Child4" refType="w" fact="0.2001"/>
              <dgm:constr type="t" for="ch" forName="Child4" refType="h" fact="0.2"/>
              <dgm:constr type="w" for="ch" forName="Child4" refType="w" fact="0.1747"/>
              <dgm:constr type="h" for="ch" forName="Child4" refType="h" fact="0.75"/>
              <dgm:constr type="l" for="ch" forName="Child3" refType="w" fact="0.4002"/>
              <dgm:constr type="t" for="ch" forName="Child3" refType="h" fact="0.2"/>
              <dgm:constr type="w" for="ch" forName="Child3" refType="w" fact="0.1747"/>
              <dgm:constr type="h" for="ch" forName="Child3" refType="h" fact="0.7"/>
              <dgm:constr type="l" for="ch" forName="Child2" refType="w" fact="0.6003"/>
              <dgm:constr type="t" for="ch" forName="Child2" refType="h" fact="0.2"/>
              <dgm:constr type="w" for="ch" forName="Child2" refType="w" fact="0.1747"/>
              <dgm:constr type="h" for="ch" forName="Child2" refType="h" fact="0.65"/>
              <dgm:constr type="l" for="ch" forName="Child1" refType="w" fact="0.7999"/>
              <dgm:constr type="t" for="ch" forName="Child1" refType="h" fact="0.2"/>
              <dgm:constr type="w" for="ch" forName="Child1" refType="w" fact="0.1747"/>
              <dgm:constr type="h" for="ch" forName="Child1" refType="h" fact="0.6"/>
              <dgm:constr type="l" for="ch" forName="ChildAccent1" refType="w" fact="0.7999"/>
              <dgm:constr type="t" for="ch" forName="ChildAccent1" refType="h" fact="0.2"/>
              <dgm:constr type="w" for="ch" forName="ChildAccent1" refType="w" fact="0.2001"/>
              <dgm:constr type="h" for="ch" forName="ChildAccent1" refType="h" fact="0.6"/>
              <dgm:constr type="l" for="ch" forName="Parent1" refType="w" fact="0.7999"/>
              <dgm:constr type="t" for="ch" forName="Parent1" refType="h" fact="0.1"/>
              <dgm:constr type="w" for="ch" forName="Parent1" refType="w" fact="0.2001"/>
              <dgm:constr type="h" for="ch" forName="Parent1" refType="h" fact="0.1"/>
              <dgm:constr type="l" for="ch" forName="ChildAccent2" refType="w" fact="0.6003"/>
              <dgm:constr type="t" for="ch" forName="ChildAccent2" refType="h" fact="0.2"/>
              <dgm:constr type="w" for="ch" forName="ChildAccent2" refType="w" fact="0.2001"/>
              <dgm:constr type="h" for="ch" forName="ChildAccent2" refType="h" fact="0.65"/>
              <dgm:constr type="l" for="ch" forName="Parent2" refType="w" fact="0.6003"/>
              <dgm:constr type="t" for="ch" forName="Parent2" refType="h" fact="0.075"/>
              <dgm:constr type="w" for="ch" forName="Parent2" refType="w" fact="0.2001"/>
              <dgm:constr type="h" for="ch" forName="Parent2" refType="h" fact="0.125"/>
              <dgm:constr type="l" for="ch" forName="ChildAccent3" refType="w" fact="0.4002"/>
              <dgm:constr type="t" for="ch" forName="ChildAccent3" refType="h" fact="0.2"/>
              <dgm:constr type="w" for="ch" forName="ChildAccent3" refType="w" fact="0.2001"/>
              <dgm:constr type="h" for="ch" forName="ChildAccent3" refType="h" fact="0.7"/>
              <dgm:constr type="l" for="ch" forName="Parent3" refType="w" fact="0.4002"/>
              <dgm:constr type="t" for="ch" forName="Parent3" refType="h" fact="0.0508"/>
              <dgm:constr type="w" for="ch" forName="Parent3" refType="w" fact="0.2001"/>
              <dgm:constr type="h" for="ch" forName="Parent3" refType="h" fact="0.15"/>
              <dgm:constr type="l" for="ch" forName="ChildAccent4" refType="w" fact="0.2001"/>
              <dgm:constr type="t" for="ch" forName="ChildAccent4" refType="h" fact="0.2"/>
              <dgm:constr type="w" for="ch" forName="ChildAccent4" refType="w" fact="0.2001"/>
              <dgm:constr type="h" for="ch" forName="ChildAccent4" refType="h" fact="0.75"/>
              <dgm:constr type="l" for="ch" forName="Parent4" refType="w" fact="0.2001"/>
              <dgm:constr type="t" for="ch" forName="Parent4" refType="h" fact="0.025"/>
              <dgm:constr type="w" for="ch" forName="Parent4" refType="w" fact="0.2001"/>
              <dgm:constr type="h" for="ch" forName="Parent4" refType="h" fact="0.175"/>
              <dgm:constr type="l" for="ch" forName="ChildAccent5" refType="w" fact="0"/>
              <dgm:constr type="t" for="ch" forName="ChildAccent5" refType="h" fact="0.2"/>
              <dgm:constr type="w" for="ch" forName="ChildAccent5" refType="w" fact="0.2001"/>
              <dgm:constr type="h" for="ch" forName="ChildAccent5" refType="h" fact="0.8"/>
              <dgm:constr type="l" for="ch" forName="Parent5" refType="w" fact="0"/>
              <dgm:constr type="t" for="ch" forName="Parent5" refType="h" fact="0"/>
              <dgm:constr type="w" for="ch" forName="Parent5" refType="w" fact="0.2001"/>
              <dgm:constr type="h" for="ch" forName="Parent5" refType="h" fact="0.2"/>
            </dgm:constrLst>
          </dgm:if>
          <dgm:if name="Name18" axis="ch" ptType="node" func="cnt" op="equ" val="6">
            <dgm:alg type="composite">
              <dgm:param type="ar" val="1.756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Child6" refType="w" fact="0"/>
              <dgm:constr type="t" for="ch" forName="Child6" refType="h" fact="0.2087"/>
              <dgm:constr type="w" for="ch" forName="Child6" refType="w" fact="0.1458"/>
              <dgm:constr type="h" for="ch" forName="Child6" refType="h" fact="0.7913"/>
              <dgm:constr type="l" for="ch" forName="Child5" refType="w" fact="0.167"/>
              <dgm:constr type="t" for="ch" forName="Child5" refType="h" fact="0.2087"/>
              <dgm:constr type="w" for="ch" forName="Child5" refType="w" fact="0.1458"/>
              <dgm:constr type="h" for="ch" forName="Child5" refType="h" fact="0.7448"/>
              <dgm:constr type="l" for="ch" forName="Child4" refType="w" fact="0.3339"/>
              <dgm:constr type="t" for="ch" forName="Child4" refType="h" fact="0.2087"/>
              <dgm:constr type="w" for="ch" forName="Child4" refType="w" fact="0.1458"/>
              <dgm:constr type="h" for="ch" forName="Child4" refType="h" fact="0.6982"/>
              <dgm:constr type="l" for="ch" forName="Child3" refType="w" fact="0.5009"/>
              <dgm:constr type="t" for="ch" forName="Child3" refType="h" fact="0.2087"/>
              <dgm:constr type="w" for="ch" forName="Child3" refType="w" fact="0.1458"/>
              <dgm:constr type="h" for="ch" forName="Child3" refType="h" fact="0.6517"/>
              <dgm:constr type="l" for="ch" forName="Child2" refType="w" fact="0.6674"/>
              <dgm:constr type="t" for="ch" forName="Child2" refType="h" fact="0.2087"/>
              <dgm:constr type="w" for="ch" forName="Child2" refType="w" fact="0.1458"/>
              <dgm:constr type="h" for="ch" forName="Child2" refType="h" fact="0.6051"/>
              <dgm:constr type="l" for="ch" forName="Child1" refType="w" fact="0.833"/>
              <dgm:constr type="t" for="ch" forName="Child1" refType="h" fact="0.2087"/>
              <dgm:constr type="w" for="ch" forName="Child1" refType="w" fact="0.1458"/>
              <dgm:constr type="h" for="ch" forName="Child1" refType="h" fact="0.5586"/>
              <dgm:constr type="l" for="ch" forName="ChildAccent1" refType="w" fact="0.833"/>
              <dgm:constr type="t" for="ch" forName="ChildAccent1" refType="h" fact="0.2087"/>
              <dgm:constr type="w" for="ch" forName="ChildAccent1" refType="w" fact="0.167"/>
              <dgm:constr type="h" for="ch" forName="ChildAccent1" refType="h" fact="0.5586"/>
              <dgm:constr type="l" for="ch" forName="Parent1" refType="w" fact="0.833"/>
              <dgm:constr type="t" for="ch" forName="Parent1" refType="h" fact="0.1156"/>
              <dgm:constr type="w" for="ch" forName="Parent1" refType="w" fact="0.167"/>
              <dgm:constr type="h" for="ch" forName="Parent1" refType="h" fact="0.0931"/>
              <dgm:constr type="l" for="ch" forName="ChildAccent2" refType="w" fact="0.6674"/>
              <dgm:constr type="t" for="ch" forName="ChildAccent2" refType="h" fact="0.2087"/>
              <dgm:constr type="w" for="ch" forName="ChildAccent2" refType="w" fact="0.167"/>
              <dgm:constr type="h" for="ch" forName="ChildAccent2" refType="h" fact="0.6051"/>
              <dgm:constr type="l" for="ch" forName="Parent2" refType="w" fact="0.6674"/>
              <dgm:constr type="t" for="ch" forName="Parent2" refType="h" fact="0.0923"/>
              <dgm:constr type="w" for="ch" forName="Parent2" refType="w" fact="0.165"/>
              <dgm:constr type="h" for="ch" forName="Parent2" refType="h" fact="0.1164"/>
              <dgm:constr type="l" for="ch" forName="ChildAccent3" refType="w" fact="0.5009"/>
              <dgm:constr type="t" for="ch" forName="ChildAccent3" refType="h" fact="0.2087"/>
              <dgm:constr type="w" for="ch" forName="ChildAccent3" refType="w" fact="0.167"/>
              <dgm:constr type="h" for="ch" forName="ChildAccent3" refType="h" fact="0.6517"/>
              <dgm:constr type="l" for="ch" forName="Parent3" refType="w" fact="0.5009"/>
              <dgm:constr type="t" for="ch" forName="Parent3" refType="h" fact="0.0698"/>
              <dgm:constr type="w" for="ch" forName="Parent3" refType="w" fact="0.166"/>
              <dgm:constr type="h" for="ch" forName="Parent3" refType="h" fact="0.1396"/>
              <dgm:constr type="l" for="ch" forName="ChildAccent4" refType="w" fact="0.3339"/>
              <dgm:constr type="t" for="ch" forName="ChildAccent4" refType="h" fact="0.2087"/>
              <dgm:constr type="w" for="ch" forName="ChildAccent4" refType="w" fact="0.167"/>
              <dgm:constr type="h" for="ch" forName="ChildAccent4" refType="h" fact="0.6982"/>
              <dgm:constr type="l" for="ch" forName="Parent4" refType="w" fact="0.3339"/>
              <dgm:constr type="t" for="ch" forName="Parent4" refType="h" fact="0.0458"/>
              <dgm:constr type="w" for="ch" forName="Parent4" refType="w" fact="0.167"/>
              <dgm:constr type="h" for="ch" forName="Parent4" refType="h" fact="0.1629"/>
              <dgm:constr type="l" for="ch" forName="ChildAccent5" refType="w" fact="0.167"/>
              <dgm:constr type="t" for="ch" forName="ChildAccent5" refType="h" fact="0.2087"/>
              <dgm:constr type="w" for="ch" forName="ChildAccent5" refType="w" fact="0.167"/>
              <dgm:constr type="h" for="ch" forName="ChildAccent5" refType="h" fact="0.7448"/>
              <dgm:constr type="l" for="ch" forName="Parent5" refType="w" fact="0.167"/>
              <dgm:constr type="t" for="ch" forName="Parent5" refType="h" fact="0.0225"/>
              <dgm:constr type="w" for="ch" forName="Parent5" refType="w" fact="0.167"/>
              <dgm:constr type="h" for="ch" forName="Parent5" refType="h" fact="0.1862"/>
              <dgm:constr type="l" for="ch" forName="ChildAccent6" refType="w" fact="0"/>
              <dgm:constr type="t" for="ch" forName="ChildAccent6" refType="h" fact="0.2087"/>
              <dgm:constr type="w" for="ch" forName="ChildAccent6" refType="w" fact="0.167"/>
              <dgm:constr type="h" for="ch" forName="ChildAccent6" refType="h" fact="0.7913"/>
              <dgm:constr type="l" for="ch" forName="Parent6" refType="w" fact="0"/>
              <dgm:constr type="t" for="ch" forName="Parent6" refType="h" fact="0"/>
              <dgm:constr type="w" for="ch" forName="Parent6" refType="w" fact="0.167"/>
              <dgm:constr type="h" for="ch" forName="Parent6" refType="h" fact="0.2095"/>
            </dgm:constrLst>
          </dgm:if>
          <dgm:else name="Name19">
            <dgm:alg type="composite">
              <dgm:param type="ar" val="1.91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Child7" refType="w" fact="0"/>
              <dgm:constr type="t" for="ch" forName="Child7" refType="h" fact="0.2168"/>
              <dgm:constr type="w" for="ch" forName="Child7" refType="w" fact="0.125"/>
              <dgm:constr type="h" for="ch" forName="Child7" refType="h" fact="0.7832"/>
              <dgm:constr type="l" for="ch" forName="Child6" refType="w" fact="0.1432"/>
              <dgm:constr type="t" for="ch" forName="Child6" refType="h" fact="0.2168"/>
              <dgm:constr type="w" for="ch" forName="Child6" refType="w" fact="0.125"/>
              <dgm:constr type="h" for="ch" forName="Child6" refType="h" fact="0.7397"/>
              <dgm:constr type="l" for="ch" forName="Child5" refType="w" fact="0.2865"/>
              <dgm:constr type="t" for="ch" forName="Child5" refType="h" fact="0.2168"/>
              <dgm:constr type="w" for="ch" forName="Child5" refType="w" fact="0.125"/>
              <dgm:constr type="h" for="ch" forName="Child5" refType="h" fact="0.6962"/>
              <dgm:constr type="l" for="ch" forName="Child4" refType="w" fact="0.4297"/>
              <dgm:constr type="t" for="ch" forName="Child4" refType="h" fact="0.2168"/>
              <dgm:constr type="w" for="ch" forName="Child4" refType="w" fact="0.125"/>
              <dgm:constr type="h" for="ch" forName="Child4" refType="h" fact="0.6526"/>
              <dgm:constr type="l" for="ch" forName="Child3" refType="w" fact="0.5726"/>
              <dgm:constr type="t" for="ch" forName="Child3" refType="h" fact="0.2168"/>
              <dgm:constr type="w" for="ch" forName="Child3" refType="w" fact="0.125"/>
              <dgm:constr type="h" for="ch" forName="Child3" refType="h" fact="0.6091"/>
              <dgm:constr type="l" for="ch" forName="Child2" refType="w" fact="0.7147"/>
              <dgm:constr type="t" for="ch" forName="Child2" refType="h" fact="0.2168"/>
              <dgm:constr type="w" for="ch" forName="Child2" refType="w" fact="0.125"/>
              <dgm:constr type="h" for="ch" forName="Child2" refType="h" fact="0.5656"/>
              <dgm:constr type="l" for="ch" forName="Child1" refType="w" fact="0.8568"/>
              <dgm:constr type="t" for="ch" forName="Child1" refType="h" fact="0.2168"/>
              <dgm:constr type="w" for="ch" forName="Child1" refType="w" fact="0.125"/>
              <dgm:constr type="h" for="ch" forName="Child1" refType="h" fact="0.5221"/>
              <dgm:constr type="l" for="ch" forName="ChildAccent1" refType="w" fact="0.8568"/>
              <dgm:constr type="t" for="ch" forName="ChildAccent1" refType="h" fact="0.2168"/>
              <dgm:constr type="w" for="ch" forName="ChildAccent1" refType="w" fact="0.1432"/>
              <dgm:constr type="h" for="ch" forName="ChildAccent1" refType="h" fact="0.5221"/>
              <dgm:constr type="l" for="ch" forName="Parent1" refType="w" fact="0.8568"/>
              <dgm:constr type="t" for="ch" forName="Parent1" refType="h" fact="0.1298"/>
              <dgm:constr type="w" for="ch" forName="Parent1" refType="w" fact="0.1432"/>
              <dgm:constr type="h" for="ch" forName="Parent1" refType="h" fact="0.087"/>
              <dgm:constr type="l" for="ch" forName="ChildAccent2" refType="w" fact="0.7147"/>
              <dgm:constr type="t" for="ch" forName="ChildAccent2" refType="h" fact="0.2168"/>
              <dgm:constr type="w" for="ch" forName="ChildAccent2" refType="w" fact="0.1432"/>
              <dgm:constr type="h" for="ch" forName="ChildAccent2" refType="h" fact="0.5656"/>
              <dgm:constr type="l" for="ch" forName="Parent2" refType="w" fact="0.7147"/>
              <dgm:constr type="t" for="ch" forName="Parent2" refType="h" fact="0.108"/>
              <dgm:constr type="w" for="ch" forName="Parent2" refType="w" fact="0.1425"/>
              <dgm:constr type="h" for="ch" forName="Parent2" refType="h" fact="0.1088"/>
              <dgm:constr type="l" for="ch" forName="ChildAccent3" refType="w" fact="0.5726"/>
              <dgm:constr type="t" for="ch" forName="ChildAccent3" refType="h" fact="0.2168"/>
              <dgm:constr type="w" for="ch" forName="ChildAccent3" refType="w" fact="0.1432"/>
              <dgm:constr type="h" for="ch" forName="ChildAccent3" refType="h" fact="0.6091"/>
              <dgm:constr type="l" for="ch" forName="Parent3" refType="w" fact="0.5726"/>
              <dgm:constr type="t" for="ch" forName="Parent3" refType="h" fact="0.087"/>
              <dgm:constr type="w" for="ch" forName="Parent3" refType="w" fact="0.142"/>
              <dgm:constr type="h" for="ch" forName="Parent3" refType="h" fact="0.1305"/>
              <dgm:constr type="l" for="ch" forName="ChildAccent4" refType="w" fact="0.4297"/>
              <dgm:constr type="t" for="ch" forName="ChildAccent4" refType="h" fact="0.2168"/>
              <dgm:constr type="w" for="ch" forName="ChildAccent4" refType="w" fact="0.1432"/>
              <dgm:constr type="h" for="ch" forName="ChildAccent4" refType="h" fact="0.6526"/>
              <dgm:constr type="l" for="ch" forName="Parent4" refType="w" fact="0.4297"/>
              <dgm:constr type="t" for="ch" forName="Parent4" refType="h" fact="0.0645"/>
              <dgm:constr type="w" for="ch" forName="Parent4" refType="w" fact="0.1432"/>
              <dgm:constr type="h" for="ch" forName="Parent4" refType="h" fact="0.1523"/>
              <dgm:constr type="l" for="ch" forName="ChildAccent5" refType="w" fact="0.2865"/>
              <dgm:constr type="t" for="ch" forName="ChildAccent5" refType="h" fact="0.2168"/>
              <dgm:constr type="w" for="ch" forName="ChildAccent5" refType="w" fact="0.1432"/>
              <dgm:constr type="h" for="ch" forName="ChildAccent5" refType="h" fact="0.6962"/>
              <dgm:constr type="l" for="ch" forName="Parent5" refType="w" fact="0.2865"/>
              <dgm:constr type="t" for="ch" forName="Parent5" refType="h" fact="0.0428"/>
              <dgm:constr type="w" for="ch" forName="Parent5" refType="w" fact="0.1432"/>
              <dgm:constr type="h" for="ch" forName="Parent5" refType="h" fact="0.174"/>
              <dgm:constr type="l" for="ch" forName="ChildAccent6" refType="w" fact="0.1432"/>
              <dgm:constr type="t" for="ch" forName="ChildAccent6" refType="h" fact="0.2168"/>
              <dgm:constr type="w" for="ch" forName="ChildAccent6" refType="w" fact="0.1432"/>
              <dgm:constr type="h" for="ch" forName="ChildAccent6" refType="h" fact="0.7397"/>
              <dgm:constr type="l" for="ch" forName="Parent6" refType="w" fact="0.1432"/>
              <dgm:constr type="t" for="ch" forName="Parent6" refType="h" fact="0.0217"/>
              <dgm:constr type="w" for="ch" forName="Parent6" refType="w" fact="0.1432"/>
              <dgm:constr type="h" for="ch" forName="Parent6" refType="h" fact="0.1958"/>
              <dgm:constr type="l" for="ch" forName="ChildAccent7" refType="w" fact="0"/>
              <dgm:constr type="t" for="ch" forName="ChildAccent7" refType="h" fact="0.2168"/>
              <dgm:constr type="w" for="ch" forName="ChildAccent7" refType="w" fact="0.1432"/>
              <dgm:constr type="h" for="ch" forName="ChildAccent7" refType="h" fact="0.7832"/>
              <dgm:constr type="l" for="ch" forName="Parent7" refType="w" fact="0"/>
              <dgm:constr type="t" for="ch" forName="Parent7" refType="h" fact="0"/>
              <dgm:constr type="w" for="ch" forName="Parent7" refType="w" fact="0.1432"/>
              <dgm:constr type="h" for="ch" forName="Parent7" refType="h" fact="0.2175"/>
            </dgm:constrLst>
          </dgm:else>
        </dgm:choose>
      </dgm:else>
    </dgm:choose>
    <dgm:forEach name="wrapper" axis="self" ptType="parTrans">
      <dgm:forEach name="accentRepeat" axis="self">
        <dgm:layoutNode name="ChildAccent" styleLbl="alignImgPlace1">
          <dgm:alg type="sp"/>
          <dgm:choose name="Name20">
            <dgm:if name="Name21" axis="followSib" ptType="node" func="cnt" op="equ" val="0">
              <dgm:shape xmlns:r="http://schemas.openxmlformats.org/officeDocument/2006/relationships" type="wedgeRectCallout" r:blip="">
                <dgm:adjLst>
                  <dgm:adj idx="1" val="0"/>
                  <dgm:adj idx="2" val="0"/>
                </dgm:adjLst>
              </dgm:shape>
            </dgm:if>
            <dgm:else name="Name22">
              <dgm:choose name="Name23">
                <dgm:if name="Name24" axis="precedSib" ptType="node" func="cnt" op="equ" val="6">
                  <dgm:shape xmlns:r="http://schemas.openxmlformats.org/officeDocument/2006/relationships" type="wedgeRectCallout" r:blip="">
                    <dgm:adjLst>
                      <dgm:adj idx="1" val="0"/>
                      <dgm:adj idx="2" val="0"/>
                    </dgm:adjLst>
                  </dgm:shape>
                </dgm:if>
                <dgm:else name="Name25">
                  <dgm:choose name="Name26">
                    <dgm:if name="Name27" func="var" arg="dir" op="equ" val="norm">
                      <dgm:shape xmlns:r="http://schemas.openxmlformats.org/officeDocument/2006/relationships" type="wedgeRectCallout" r:blip="">
                        <dgm:adjLst>
                          <dgm:adj idx="1" val="0.625"/>
                          <dgm:adj idx="2" val="0.2083"/>
                        </dgm:adjLst>
                      </dgm:shape>
                    </dgm:if>
                    <dgm:else name="Name28">
                      <dgm:shape xmlns:r="http://schemas.openxmlformats.org/officeDocument/2006/relationships" type="wedgeRectCallout" r:blip="">
                        <dgm:adjLst>
                          <dgm:adj idx="1" val="-0.625"/>
                          <dgm:adj idx="2" val="0.2083"/>
                        </dgm:adjLst>
                      </dgm:shape>
                    </dgm:else>
                  </dgm:choose>
                </dgm:else>
              </dgm:choose>
            </dgm:else>
          </dgm:choose>
          <dgm:presOf axis="des" ptType="node"/>
        </dgm:layoutNode>
      </dgm:forEach>
    </dgm:forEach>
    <dgm:forEach name="Name29" axis="ch" ptType="node" st="7" cnt="1">
      <dgm:layoutNode name="ChildAccent7">
        <dgm:alg type="sp"/>
        <dgm:shape xmlns:r="http://schemas.openxmlformats.org/officeDocument/2006/relationships" r:blip="">
          <dgm:adjLst/>
        </dgm:shape>
        <dgm:presOf/>
        <dgm:constrLst/>
        <dgm:forEach name="Name30" ref="accentRepeat"/>
      </dgm:layoutNode>
      <dgm:layoutNode name="Child7" styleLbl="revTx">
        <dgm:varLst>
          <dgm:chMax val="0"/>
          <dgm:chPref val="0"/>
          <dgm:bulletEnabled val="1"/>
        </dgm:varLst>
        <dgm:choose name="Name31">
          <dgm:if name="Name32" func="var" arg="dir" op="equ" val="norm">
            <dgm:alg type="tx">
              <dgm:param type="parTxLTRAlign" val="r"/>
              <dgm:param type="shpTxLTRAlignCh" val="r"/>
              <dgm:param type="txAnchorVert" val="t"/>
            </dgm:alg>
          </dgm:if>
          <dgm:else name="Name3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7"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34" axis="ch" ptType="node" st="6" cnt="1">
      <dgm:layoutNode name="ChildAccent6">
        <dgm:alg type="sp"/>
        <dgm:shape xmlns:r="http://schemas.openxmlformats.org/officeDocument/2006/relationships" r:blip="">
          <dgm:adjLst/>
        </dgm:shape>
        <dgm:presOf/>
        <dgm:constrLst/>
        <dgm:forEach name="Name35" ref="accentRepeat"/>
      </dgm:layoutNode>
      <dgm:layoutNode name="Child6" styleLbl="revTx">
        <dgm:varLst>
          <dgm:chMax val="0"/>
          <dgm:chPref val="0"/>
          <dgm:bulletEnabled val="1"/>
        </dgm:varLst>
        <dgm:choose name="Name36">
          <dgm:if name="Name37" func="var" arg="dir" op="equ" val="norm">
            <dgm:alg type="tx">
              <dgm:param type="parTxLTRAlign" val="r"/>
              <dgm:param type="shpTxLTRAlignCh" val="r"/>
              <dgm:param type="txAnchorVert" val="t"/>
            </dgm:alg>
          </dgm:if>
          <dgm:else name="Name38">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6"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39" axis="ch" ptType="node" st="5" cnt="1">
      <dgm:layoutNode name="ChildAccent5">
        <dgm:alg type="sp"/>
        <dgm:shape xmlns:r="http://schemas.openxmlformats.org/officeDocument/2006/relationships" r:blip="">
          <dgm:adjLst/>
        </dgm:shape>
        <dgm:presOf/>
        <dgm:constrLst/>
        <dgm:forEach name="Name40" ref="accentRepeat"/>
      </dgm:layoutNode>
      <dgm:layoutNode name="Child5" styleLbl="revTx">
        <dgm:varLst>
          <dgm:chMax val="0"/>
          <dgm:chPref val="0"/>
          <dgm:bulletEnabled val="1"/>
        </dgm:varLst>
        <dgm:choose name="Name41">
          <dgm:if name="Name42" func="var" arg="dir" op="equ" val="norm">
            <dgm:alg type="tx">
              <dgm:param type="parTxLTRAlign" val="r"/>
              <dgm:param type="shpTxLTRAlignCh" val="r"/>
              <dgm:param type="txAnchorVert" val="t"/>
            </dgm:alg>
          </dgm:if>
          <dgm:else name="Name4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5"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44" axis="ch" ptType="node" st="4" cnt="1">
      <dgm:layoutNode name="ChildAccent4">
        <dgm:alg type="sp"/>
        <dgm:shape xmlns:r="http://schemas.openxmlformats.org/officeDocument/2006/relationships" r:blip="">
          <dgm:adjLst/>
        </dgm:shape>
        <dgm:presOf/>
        <dgm:constrLst/>
        <dgm:forEach name="Name45" ref="accentRepeat"/>
      </dgm:layoutNode>
      <dgm:layoutNode name="Child4" styleLbl="revTx">
        <dgm:varLst>
          <dgm:chMax val="0"/>
          <dgm:chPref val="0"/>
          <dgm:bulletEnabled val="1"/>
        </dgm:varLst>
        <dgm:choose name="Name46">
          <dgm:if name="Name47" func="var" arg="dir" op="equ" val="norm">
            <dgm:alg type="tx">
              <dgm:param type="parTxLTRAlign" val="r"/>
              <dgm:param type="shpTxLTRAlignCh" val="r"/>
              <dgm:param type="txAnchorVert" val="t"/>
            </dgm:alg>
          </dgm:if>
          <dgm:else name="Name48">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4"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49" axis="ch" ptType="node" st="3" cnt="1">
      <dgm:layoutNode name="ChildAccent3">
        <dgm:alg type="sp"/>
        <dgm:shape xmlns:r="http://schemas.openxmlformats.org/officeDocument/2006/relationships" r:blip="">
          <dgm:adjLst/>
        </dgm:shape>
        <dgm:presOf/>
        <dgm:constrLst/>
        <dgm:forEach name="Name50" ref="accentRepeat"/>
      </dgm:layoutNode>
      <dgm:layoutNode name="Child3" styleLbl="revTx">
        <dgm:varLst>
          <dgm:chMax val="0"/>
          <dgm:chPref val="0"/>
          <dgm:bulletEnabled val="1"/>
        </dgm:varLst>
        <dgm:choose name="Name51">
          <dgm:if name="Name52" func="var" arg="dir" op="equ" val="norm">
            <dgm:alg type="tx">
              <dgm:param type="parTxLTRAlign" val="r"/>
              <dgm:param type="shpTxLTRAlignCh" val="r"/>
              <dgm:param type="txAnchorVert" val="t"/>
            </dgm:alg>
          </dgm:if>
          <dgm:else name="Name5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3"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54" axis="ch" ptType="node" st="2" cnt="1">
      <dgm:layoutNode name="ChildAccent2">
        <dgm:alg type="sp"/>
        <dgm:shape xmlns:r="http://schemas.openxmlformats.org/officeDocument/2006/relationships" r:blip="">
          <dgm:adjLst/>
        </dgm:shape>
        <dgm:presOf/>
        <dgm:constrLst/>
        <dgm:forEach name="Name55" ref="accentRepeat"/>
      </dgm:layoutNode>
      <dgm:layoutNode name="Child2" styleLbl="revTx">
        <dgm:varLst>
          <dgm:chMax val="0"/>
          <dgm:chPref val="0"/>
          <dgm:bulletEnabled val="1"/>
        </dgm:varLst>
        <dgm:choose name="Name56">
          <dgm:if name="Name57" func="var" arg="dir" op="equ" val="norm">
            <dgm:alg type="tx">
              <dgm:param type="parTxLTRAlign" val="r"/>
              <dgm:param type="shpTxLTRAlignCh" val="r"/>
              <dgm:param type="txAnchorVert" val="t"/>
            </dgm:alg>
          </dgm:if>
          <dgm:else name="Name58">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2"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59" axis="ch" ptType="node" cnt="1">
      <dgm:layoutNode name="ChildAccent1">
        <dgm:alg type="sp"/>
        <dgm:shape xmlns:r="http://schemas.openxmlformats.org/officeDocument/2006/relationships" r:blip="">
          <dgm:adjLst/>
        </dgm:shape>
        <dgm:presOf/>
        <dgm:constrLst/>
        <dgm:forEach name="Name60" ref="accentRepeat"/>
      </dgm:layoutNode>
      <dgm:layoutNode name="Child1" styleLbl="revTx">
        <dgm:varLst>
          <dgm:chMax val="0"/>
          <dgm:chPref val="0"/>
          <dgm:bulletEnabled val="1"/>
        </dgm:varLst>
        <dgm:choose name="Name61">
          <dgm:if name="Name62" func="var" arg="dir" op="equ" val="norm">
            <dgm:alg type="tx">
              <dgm:param type="parTxLTRAlign" val="r"/>
              <dgm:param type="shpTxLTRAlignCh" val="r"/>
              <dgm:param type="txAnchorVert" val="t"/>
            </dgm:alg>
          </dgm:if>
          <dgm:else name="Name6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1"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7050" cy="468313"/>
          </a:xfrm>
          <a:prstGeom prst="rect">
            <a:avLst/>
          </a:prstGeom>
        </p:spPr>
        <p:txBody>
          <a:bodyPr vert="horz" lIns="93936" tIns="46968" rIns="93936" bIns="46968" rtlCol="0"/>
          <a:lstStyle>
            <a:lvl1pPr algn="l" eaLnBrk="0" hangingPunct="0">
              <a:defRPr sz="1200">
                <a:latin typeface="Arial" charset="0"/>
                <a:ea typeface="Geneva" pitchFamily="-96" charset="-128"/>
                <a:cs typeface="+mn-cs"/>
              </a:defRPr>
            </a:lvl1pPr>
          </a:lstStyle>
          <a:p>
            <a:pPr>
              <a:defRPr/>
            </a:pPr>
            <a:endParaRPr lang="fr-CA"/>
          </a:p>
        </p:txBody>
      </p:sp>
      <p:sp>
        <p:nvSpPr>
          <p:cNvPr id="3" name="Date Placeholder 2"/>
          <p:cNvSpPr>
            <a:spLocks noGrp="1"/>
          </p:cNvSpPr>
          <p:nvPr>
            <p:ph type="dt" sz="quarter" idx="1"/>
          </p:nvPr>
        </p:nvSpPr>
        <p:spPr>
          <a:xfrm>
            <a:off x="4008438" y="0"/>
            <a:ext cx="3067050" cy="468313"/>
          </a:xfrm>
          <a:prstGeom prst="rect">
            <a:avLst/>
          </a:prstGeom>
        </p:spPr>
        <p:txBody>
          <a:bodyPr vert="horz" lIns="93936" tIns="46968" rIns="93936" bIns="46968" rtlCol="0"/>
          <a:lstStyle>
            <a:lvl1pPr algn="r" eaLnBrk="0" hangingPunct="0">
              <a:defRPr sz="1200">
                <a:latin typeface="Arial" charset="0"/>
                <a:ea typeface="Geneva" pitchFamily="-96" charset="-128"/>
                <a:cs typeface="+mn-cs"/>
              </a:defRPr>
            </a:lvl1pPr>
          </a:lstStyle>
          <a:p>
            <a:pPr>
              <a:defRPr/>
            </a:pPr>
            <a:fld id="{6FBE9BFF-8922-4EB5-8794-BC94CA78AAE1}" type="datetimeFigureOut">
              <a:rPr lang="fr-CA"/>
              <a:pPr>
                <a:defRPr/>
              </a:pPr>
              <a:t>2015-02-18</a:t>
            </a:fld>
            <a:endParaRPr lang="fr-CA"/>
          </a:p>
        </p:txBody>
      </p:sp>
      <p:sp>
        <p:nvSpPr>
          <p:cNvPr id="4" name="Footer Placeholder 3"/>
          <p:cNvSpPr>
            <a:spLocks noGrp="1"/>
          </p:cNvSpPr>
          <p:nvPr>
            <p:ph type="ftr" sz="quarter" idx="2"/>
          </p:nvPr>
        </p:nvSpPr>
        <p:spPr>
          <a:xfrm>
            <a:off x="0" y="8893175"/>
            <a:ext cx="3067050" cy="468313"/>
          </a:xfrm>
          <a:prstGeom prst="rect">
            <a:avLst/>
          </a:prstGeom>
        </p:spPr>
        <p:txBody>
          <a:bodyPr vert="horz" lIns="93936" tIns="46968" rIns="93936" bIns="46968" rtlCol="0" anchor="b"/>
          <a:lstStyle>
            <a:lvl1pPr algn="l" eaLnBrk="0" hangingPunct="0">
              <a:defRPr sz="1200">
                <a:latin typeface="Arial" charset="0"/>
                <a:ea typeface="Geneva" pitchFamily="-96" charset="-128"/>
                <a:cs typeface="+mn-cs"/>
              </a:defRPr>
            </a:lvl1pPr>
          </a:lstStyle>
          <a:p>
            <a:pPr>
              <a:defRPr/>
            </a:pPr>
            <a:endParaRPr lang="fr-CA"/>
          </a:p>
        </p:txBody>
      </p:sp>
      <p:sp>
        <p:nvSpPr>
          <p:cNvPr id="5" name="Slide Number Placeholder 4"/>
          <p:cNvSpPr>
            <a:spLocks noGrp="1"/>
          </p:cNvSpPr>
          <p:nvPr>
            <p:ph type="sldNum" sz="quarter" idx="3"/>
          </p:nvPr>
        </p:nvSpPr>
        <p:spPr>
          <a:xfrm>
            <a:off x="4008438" y="8893175"/>
            <a:ext cx="3067050" cy="468313"/>
          </a:xfrm>
          <a:prstGeom prst="rect">
            <a:avLst/>
          </a:prstGeom>
        </p:spPr>
        <p:txBody>
          <a:bodyPr vert="horz" lIns="93936" tIns="46968" rIns="93936" bIns="46968" rtlCol="0" anchor="b"/>
          <a:lstStyle>
            <a:lvl1pPr algn="r" eaLnBrk="0" hangingPunct="0">
              <a:defRPr sz="1200">
                <a:latin typeface="Arial" charset="0"/>
                <a:ea typeface="Geneva" pitchFamily="-96" charset="-128"/>
                <a:cs typeface="+mn-cs"/>
              </a:defRPr>
            </a:lvl1pPr>
          </a:lstStyle>
          <a:p>
            <a:pPr>
              <a:defRPr/>
            </a:pPr>
            <a:fld id="{A8AC7851-0237-484D-AC1D-15CB34BBE307}" type="slidenum">
              <a:rPr lang="fr-CA"/>
              <a:pPr>
                <a:defRPr/>
              </a:pPr>
              <a:t>‹#›</a:t>
            </a:fld>
            <a:endParaRPr lang="fr-CA"/>
          </a:p>
        </p:txBody>
      </p:sp>
    </p:spTree>
    <p:extLst>
      <p:ext uri="{BB962C8B-B14F-4D97-AF65-F5344CB8AC3E}">
        <p14:creationId xmlns:p14="http://schemas.microsoft.com/office/powerpoint/2010/main" val="3188263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3067050" cy="468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3936" tIns="46968" rIns="93936" bIns="46968" numCol="1" anchor="t" anchorCtr="0" compatLnSpc="1">
            <a:prstTxWarp prst="textNoShape">
              <a:avLst/>
            </a:prstTxWarp>
          </a:bodyPr>
          <a:lstStyle>
            <a:lvl1pPr eaLnBrk="0" hangingPunct="0">
              <a:defRPr sz="1200">
                <a:latin typeface="Arial" charset="0"/>
                <a:ea typeface="Geneva" pitchFamily="-96" charset="-128"/>
                <a:cs typeface="+mn-cs"/>
              </a:defRPr>
            </a:lvl1pPr>
          </a:lstStyle>
          <a:p>
            <a:pPr>
              <a:defRPr/>
            </a:pPr>
            <a:endParaRPr lang="en-US"/>
          </a:p>
        </p:txBody>
      </p:sp>
      <p:sp>
        <p:nvSpPr>
          <p:cNvPr id="9219" name="Rectangle 3"/>
          <p:cNvSpPr>
            <a:spLocks noGrp="1" noChangeArrowheads="1"/>
          </p:cNvSpPr>
          <p:nvPr>
            <p:ph type="dt" idx="1"/>
          </p:nvPr>
        </p:nvSpPr>
        <p:spPr bwMode="auto">
          <a:xfrm>
            <a:off x="4010025" y="0"/>
            <a:ext cx="3067050" cy="468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3936" tIns="46968" rIns="93936" bIns="46968" numCol="1" anchor="t" anchorCtr="0" compatLnSpc="1">
            <a:prstTxWarp prst="textNoShape">
              <a:avLst/>
            </a:prstTxWarp>
          </a:bodyPr>
          <a:lstStyle>
            <a:lvl1pPr algn="r" eaLnBrk="0" hangingPunct="0">
              <a:defRPr sz="1200">
                <a:latin typeface="Arial" charset="0"/>
                <a:ea typeface="Geneva" pitchFamily="-96" charset="-128"/>
                <a:cs typeface="+mn-cs"/>
              </a:defRPr>
            </a:lvl1pPr>
          </a:lstStyle>
          <a:p>
            <a:pPr>
              <a:defRPr/>
            </a:pPr>
            <a:endParaRPr lang="en-US"/>
          </a:p>
        </p:txBody>
      </p:sp>
      <p:sp>
        <p:nvSpPr>
          <p:cNvPr id="83972" name="Rectangle 4"/>
          <p:cNvSpPr>
            <a:spLocks noGrp="1" noRot="1" noChangeAspect="1" noChangeArrowheads="1" noTextEdit="1"/>
          </p:cNvSpPr>
          <p:nvPr>
            <p:ph type="sldImg" idx="2"/>
          </p:nvPr>
        </p:nvSpPr>
        <p:spPr bwMode="auto">
          <a:xfrm>
            <a:off x="1196975" y="701675"/>
            <a:ext cx="4683125" cy="35115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942975" y="4448175"/>
            <a:ext cx="5191125" cy="4213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3936" tIns="46968" rIns="93936" bIns="4696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22" name="Rectangle 6"/>
          <p:cNvSpPr>
            <a:spLocks noGrp="1" noChangeArrowheads="1"/>
          </p:cNvSpPr>
          <p:nvPr>
            <p:ph type="ftr" sz="quarter" idx="4"/>
          </p:nvPr>
        </p:nvSpPr>
        <p:spPr bwMode="auto">
          <a:xfrm>
            <a:off x="0" y="8894763"/>
            <a:ext cx="3067050" cy="468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3936" tIns="46968" rIns="93936" bIns="46968" numCol="1" anchor="b" anchorCtr="0" compatLnSpc="1">
            <a:prstTxWarp prst="textNoShape">
              <a:avLst/>
            </a:prstTxWarp>
          </a:bodyPr>
          <a:lstStyle>
            <a:lvl1pPr eaLnBrk="0" hangingPunct="0">
              <a:defRPr sz="1200">
                <a:latin typeface="Arial" charset="0"/>
                <a:ea typeface="Geneva" pitchFamily="-96" charset="-128"/>
                <a:cs typeface="+mn-cs"/>
              </a:defRPr>
            </a:lvl1pPr>
          </a:lstStyle>
          <a:p>
            <a:pPr>
              <a:defRPr/>
            </a:pPr>
            <a:endParaRPr lang="en-US"/>
          </a:p>
        </p:txBody>
      </p:sp>
      <p:sp>
        <p:nvSpPr>
          <p:cNvPr id="9223" name="Rectangle 7"/>
          <p:cNvSpPr>
            <a:spLocks noGrp="1" noChangeArrowheads="1"/>
          </p:cNvSpPr>
          <p:nvPr>
            <p:ph type="sldNum" sz="quarter" idx="5"/>
          </p:nvPr>
        </p:nvSpPr>
        <p:spPr bwMode="auto">
          <a:xfrm>
            <a:off x="4010025" y="8894763"/>
            <a:ext cx="3067050" cy="468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3936" tIns="46968" rIns="93936" bIns="46968" numCol="1" anchor="b" anchorCtr="0" compatLnSpc="1">
            <a:prstTxWarp prst="textNoShape">
              <a:avLst/>
            </a:prstTxWarp>
          </a:bodyPr>
          <a:lstStyle>
            <a:lvl1pPr algn="r" eaLnBrk="0" hangingPunct="0">
              <a:defRPr sz="1200">
                <a:latin typeface="Arial" charset="0"/>
                <a:ea typeface="Geneva" pitchFamily="-96" charset="-128"/>
                <a:cs typeface="+mn-cs"/>
              </a:defRPr>
            </a:lvl1pPr>
          </a:lstStyle>
          <a:p>
            <a:pPr>
              <a:defRPr/>
            </a:pPr>
            <a:fld id="{7211E3D5-8033-44C4-BC28-0041860259FD}" type="slidenum">
              <a:rPr lang="en-US"/>
              <a:pPr>
                <a:defRPr/>
              </a:pPr>
              <a:t>‹#›</a:t>
            </a:fld>
            <a:endParaRPr lang="en-US"/>
          </a:p>
        </p:txBody>
      </p:sp>
    </p:spTree>
    <p:extLst>
      <p:ext uri="{BB962C8B-B14F-4D97-AF65-F5344CB8AC3E}">
        <p14:creationId xmlns:p14="http://schemas.microsoft.com/office/powerpoint/2010/main" val="5813867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Geneva" pitchFamily="-96" charset="-128"/>
        <a:cs typeface="Geneva"/>
      </a:defRPr>
    </a:lvl1pPr>
    <a:lvl2pPr marL="457200" algn="l" rtl="0" eaLnBrk="0" fontAlgn="base" hangingPunct="0">
      <a:spcBef>
        <a:spcPct val="30000"/>
      </a:spcBef>
      <a:spcAft>
        <a:spcPct val="0"/>
      </a:spcAft>
      <a:defRPr sz="1200" kern="1200">
        <a:solidFill>
          <a:schemeClr val="tx1"/>
        </a:solidFill>
        <a:latin typeface="Arial" charset="0"/>
        <a:ea typeface="Geneva" pitchFamily="-96" charset="-128"/>
        <a:cs typeface="Geneva"/>
      </a:defRPr>
    </a:lvl2pPr>
    <a:lvl3pPr marL="914400" algn="l" rtl="0" eaLnBrk="0" fontAlgn="base" hangingPunct="0">
      <a:spcBef>
        <a:spcPct val="30000"/>
      </a:spcBef>
      <a:spcAft>
        <a:spcPct val="0"/>
      </a:spcAft>
      <a:defRPr sz="1200" kern="1200">
        <a:solidFill>
          <a:schemeClr val="tx1"/>
        </a:solidFill>
        <a:latin typeface="Arial" charset="0"/>
        <a:ea typeface="Geneva" pitchFamily="-96" charset="-128"/>
        <a:cs typeface="Geneva"/>
      </a:defRPr>
    </a:lvl3pPr>
    <a:lvl4pPr marL="1371600" algn="l" rtl="0" eaLnBrk="0" fontAlgn="base" hangingPunct="0">
      <a:spcBef>
        <a:spcPct val="30000"/>
      </a:spcBef>
      <a:spcAft>
        <a:spcPct val="0"/>
      </a:spcAft>
      <a:defRPr sz="1200" kern="1200">
        <a:solidFill>
          <a:schemeClr val="tx1"/>
        </a:solidFill>
        <a:latin typeface="Arial" charset="0"/>
        <a:ea typeface="Geneva" pitchFamily="-96" charset="-128"/>
        <a:cs typeface="Geneva"/>
      </a:defRPr>
    </a:lvl4pPr>
    <a:lvl5pPr marL="1828800" algn="l" rtl="0" eaLnBrk="0" fontAlgn="base" hangingPunct="0">
      <a:spcBef>
        <a:spcPct val="30000"/>
      </a:spcBef>
      <a:spcAft>
        <a:spcPct val="0"/>
      </a:spcAft>
      <a:defRPr sz="1200" kern="1200">
        <a:solidFill>
          <a:schemeClr val="tx1"/>
        </a:solidFill>
        <a:latin typeface="Arial" charset="0"/>
        <a:ea typeface="Geneva" pitchFamily="-96" charset="-128"/>
        <a:cs typeface="Geneva"/>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p:spPr>
        <p:txBody>
          <a:bodyPr/>
          <a:lstStyle/>
          <a:p>
            <a:pPr marL="228600" indent="-228600" eaLnBrk="1" hangingPunct="1">
              <a:buFontTx/>
              <a:buChar char="•"/>
            </a:pPr>
            <a:r>
              <a:rPr lang="en-CA" altLang="en-US" smtClean="0">
                <a:latin typeface="Arial" pitchFamily="34" charset="0"/>
                <a:ea typeface="Geneva"/>
              </a:rPr>
              <a:t>Function is useful to gage level of audience.</a:t>
            </a:r>
          </a:p>
          <a:p>
            <a:pPr marL="228600" indent="-228600" eaLnBrk="1" hangingPunct="1">
              <a:buFontTx/>
              <a:buChar char="•"/>
            </a:pPr>
            <a:r>
              <a:rPr lang="en-CA" altLang="en-US" smtClean="0">
                <a:latin typeface="Arial" pitchFamily="34" charset="0"/>
                <a:ea typeface="Geneva"/>
              </a:rPr>
              <a:t>Expectations allow to steer audience if expectations differ from material and/or allows to make sure to keep participants interested by referring to these from time to time, and at the end – write expectations on flip chart in one corner of the stage, add a check mark when duplicates come up.  NOTE: Use random coloured markers for each written expectation.  </a:t>
            </a:r>
          </a:p>
          <a:p>
            <a:pPr marL="228600" indent="-228600" eaLnBrk="1" hangingPunct="1">
              <a:buFontTx/>
              <a:buChar char="•"/>
            </a:pPr>
            <a:r>
              <a:rPr lang="en-CA" altLang="en-US" smtClean="0">
                <a:latin typeface="Arial" pitchFamily="34" charset="0"/>
                <a:ea typeface="Geneva"/>
              </a:rPr>
              <a:t>Write phone and time on a different flip chart at the other corner of the stage in two columns, using random coloured markers every time. </a:t>
            </a:r>
          </a:p>
          <a:p>
            <a:pPr marL="228600" indent="-228600" eaLnBrk="1" hangingPunct="1">
              <a:buFontTx/>
              <a:buChar char="•"/>
            </a:pPr>
            <a:r>
              <a:rPr lang="en-CA" altLang="en-US" smtClean="0">
                <a:latin typeface="Arial" pitchFamily="34" charset="0"/>
                <a:ea typeface="Geneva"/>
              </a:rPr>
              <a:t>Finish by introducing yourself and your assistants (if any).</a:t>
            </a:r>
          </a:p>
          <a:p>
            <a:pPr marL="228600" indent="-228600" eaLnBrk="1" hangingPunct="1">
              <a:buFontTx/>
              <a:buChar char="•"/>
            </a:pPr>
            <a:r>
              <a:rPr lang="en-CA" altLang="en-US" smtClean="0">
                <a:latin typeface="Arial" pitchFamily="34" charset="0"/>
                <a:ea typeface="Geneva"/>
              </a:rPr>
              <a:t>Take a few minutes to explain any administrative stuff like bathrooms, smoking, breaks, starting and ending times, etc</a:t>
            </a:r>
          </a:p>
          <a:p>
            <a:pPr marL="228600" indent="-228600" eaLnBrk="1" hangingPunct="1">
              <a:buFontTx/>
              <a:buChar char="•"/>
            </a:pPr>
            <a:r>
              <a:rPr lang="en-CA" altLang="en-US" smtClean="0">
                <a:latin typeface="Arial" pitchFamily="34" charset="0"/>
                <a:ea typeface="Geneva"/>
              </a:rPr>
              <a:t>Write down a few ground rules on a flipchart (phones off, be on time, all ideas are good ideas, one person at a time, etc).  Ask them if they want to add specific ground rules to the list. </a:t>
            </a:r>
          </a:p>
        </p:txBody>
      </p:sp>
      <p:sp>
        <p:nvSpPr>
          <p:cNvPr id="84996" name="Slide Number Placeholder 3"/>
          <p:cNvSpPr>
            <a:spLocks noGrp="1"/>
          </p:cNvSpPr>
          <p:nvPr>
            <p:ph type="sldNum" sz="quarter" idx="5"/>
          </p:nvPr>
        </p:nvSpPr>
        <p:spPr>
          <a:noFill/>
        </p:spPr>
        <p:txBody>
          <a:bodyPr/>
          <a:lstStyle>
            <a:lvl1pPr>
              <a:defRPr sz="1200">
                <a:solidFill>
                  <a:schemeClr val="tx1"/>
                </a:solidFill>
                <a:latin typeface="Arial" pitchFamily="34" charset="0"/>
                <a:ea typeface="Geneva"/>
                <a:cs typeface="Geneva"/>
              </a:defRPr>
            </a:lvl1pPr>
            <a:lvl2pPr marL="742950" indent="-285750">
              <a:defRPr sz="1200">
                <a:solidFill>
                  <a:schemeClr val="tx1"/>
                </a:solidFill>
                <a:latin typeface="Arial" pitchFamily="34" charset="0"/>
                <a:ea typeface="Geneva"/>
                <a:cs typeface="Geneva"/>
              </a:defRPr>
            </a:lvl2pPr>
            <a:lvl3pPr marL="1143000" indent="-228600">
              <a:defRPr sz="1200">
                <a:solidFill>
                  <a:schemeClr val="tx1"/>
                </a:solidFill>
                <a:latin typeface="Arial" pitchFamily="34" charset="0"/>
                <a:ea typeface="Geneva"/>
                <a:cs typeface="Geneva"/>
              </a:defRPr>
            </a:lvl3pPr>
            <a:lvl4pPr marL="1600200" indent="-228600">
              <a:defRPr sz="1200">
                <a:solidFill>
                  <a:schemeClr val="tx1"/>
                </a:solidFill>
                <a:latin typeface="Arial" pitchFamily="34" charset="0"/>
                <a:ea typeface="Geneva"/>
                <a:cs typeface="Geneva"/>
              </a:defRPr>
            </a:lvl4pPr>
            <a:lvl5pPr marL="2057400" indent="-228600">
              <a:defRPr sz="1200">
                <a:solidFill>
                  <a:schemeClr val="tx1"/>
                </a:solidFill>
                <a:latin typeface="Arial" pitchFamily="34" charset="0"/>
                <a:ea typeface="Geneva"/>
                <a:cs typeface="Geneva"/>
              </a:defRPr>
            </a:lvl5pPr>
            <a:lvl6pPr marL="2514600" indent="-228600" eaLnBrk="0" fontAlgn="base" hangingPunct="0">
              <a:spcBef>
                <a:spcPct val="30000"/>
              </a:spcBef>
              <a:spcAft>
                <a:spcPct val="0"/>
              </a:spcAft>
              <a:defRPr sz="1200">
                <a:solidFill>
                  <a:schemeClr val="tx1"/>
                </a:solidFill>
                <a:latin typeface="Arial" pitchFamily="34" charset="0"/>
                <a:ea typeface="Geneva"/>
                <a:cs typeface="Geneva"/>
              </a:defRPr>
            </a:lvl6pPr>
            <a:lvl7pPr marL="2971800" indent="-228600" eaLnBrk="0" fontAlgn="base" hangingPunct="0">
              <a:spcBef>
                <a:spcPct val="30000"/>
              </a:spcBef>
              <a:spcAft>
                <a:spcPct val="0"/>
              </a:spcAft>
              <a:defRPr sz="1200">
                <a:solidFill>
                  <a:schemeClr val="tx1"/>
                </a:solidFill>
                <a:latin typeface="Arial" pitchFamily="34" charset="0"/>
                <a:ea typeface="Geneva"/>
                <a:cs typeface="Geneva"/>
              </a:defRPr>
            </a:lvl7pPr>
            <a:lvl8pPr marL="3429000" indent="-228600" eaLnBrk="0" fontAlgn="base" hangingPunct="0">
              <a:spcBef>
                <a:spcPct val="30000"/>
              </a:spcBef>
              <a:spcAft>
                <a:spcPct val="0"/>
              </a:spcAft>
              <a:defRPr sz="1200">
                <a:solidFill>
                  <a:schemeClr val="tx1"/>
                </a:solidFill>
                <a:latin typeface="Arial" pitchFamily="34" charset="0"/>
                <a:ea typeface="Geneva"/>
                <a:cs typeface="Geneva"/>
              </a:defRPr>
            </a:lvl8pPr>
            <a:lvl9pPr marL="3886200" indent="-228600" eaLnBrk="0" fontAlgn="base" hangingPunct="0">
              <a:spcBef>
                <a:spcPct val="30000"/>
              </a:spcBef>
              <a:spcAft>
                <a:spcPct val="0"/>
              </a:spcAft>
              <a:defRPr sz="1200">
                <a:solidFill>
                  <a:schemeClr val="tx1"/>
                </a:solidFill>
                <a:latin typeface="Arial" pitchFamily="34" charset="0"/>
                <a:ea typeface="Geneva"/>
                <a:cs typeface="Geneva"/>
              </a:defRPr>
            </a:lvl9pPr>
          </a:lstStyle>
          <a:p>
            <a:fld id="{6195E9A1-CB63-41F3-8637-8ABED92384B4}" type="slidenum">
              <a:rPr lang="en-US" altLang="en-US" smtClean="0"/>
              <a:pPr/>
              <a:t>3</a:t>
            </a:fld>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TextEdit="1"/>
          </p:cNvSpPr>
          <p:nvPr>
            <p:ph type="sldImg"/>
          </p:nvPr>
        </p:nvSpPr>
        <p:spPr>
          <a:ln/>
        </p:spPr>
      </p:sp>
      <p:sp>
        <p:nvSpPr>
          <p:cNvPr id="99331" name="Rectangle 3"/>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fr-FR" altLang="en-US" smtClean="0">
              <a:latin typeface="Arial" pitchFamily="34" charset="0"/>
              <a:ea typeface="Geneva"/>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spect="1" noTextEdit="1"/>
          </p:cNvSpPr>
          <p:nvPr>
            <p:ph type="sldImg"/>
          </p:nvPr>
        </p:nvSpPr>
        <p:spPr>
          <a:ln/>
        </p:spPr>
      </p:sp>
      <p:sp>
        <p:nvSpPr>
          <p:cNvPr id="100355" name="Rectangle 3"/>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fr-FR" altLang="en-US" smtClean="0">
                <a:latin typeface="Arial" pitchFamily="34" charset="0"/>
                <a:ea typeface="Geneva"/>
              </a:rPr>
              <a:t>Point out that while they may want to jump to solutions, this is not the Lean way – we have some structure and some analysis to do still to ensure that we get the right results, are not addressing symptoms only, and are creating sustainable solutions.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p:spPr>
        <p:txBody>
          <a:bodyPr/>
          <a:lstStyle/>
          <a:p>
            <a:pPr eaLnBrk="1" hangingPunct="1"/>
            <a:endParaRPr lang="en-US" altLang="en-US" smtClean="0">
              <a:latin typeface="Arial" pitchFamily="34" charset="0"/>
              <a:ea typeface="Geneva"/>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a:noFill/>
        </p:spPr>
        <p:txBody>
          <a:bodyPr/>
          <a:lstStyle/>
          <a:p>
            <a:pPr eaLnBrk="1" hangingPunct="1"/>
            <a:endParaRPr lang="en-US" altLang="en-US" smtClean="0">
              <a:latin typeface="Arial" pitchFamily="34" charset="0"/>
              <a:ea typeface="Geneva"/>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Rot="1" noChangeAspect="1" noChangeArrowheads="1" noTextEdit="1"/>
          </p:cNvSpPr>
          <p:nvPr>
            <p:ph type="sldImg"/>
          </p:nvPr>
        </p:nvSpPr>
        <p:spPr>
          <a:ln/>
        </p:spPr>
      </p:sp>
      <p:sp>
        <p:nvSpPr>
          <p:cNvPr id="111619" name="Rectangle 3"/>
          <p:cNvSpPr>
            <a:spLocks noGrp="1" noChangeArrowheads="1"/>
          </p:cNvSpPr>
          <p:nvPr>
            <p:ph type="body" idx="1"/>
          </p:nvPr>
        </p:nvSpPr>
        <p:spPr>
          <a:noFill/>
        </p:spPr>
        <p:txBody>
          <a:bodyPr/>
          <a:lstStyle/>
          <a:p>
            <a:pPr eaLnBrk="1" hangingPunct="1"/>
            <a:endParaRPr lang="en-US" altLang="en-US" smtClean="0">
              <a:latin typeface="Arial" pitchFamily="34" charset="0"/>
              <a:ea typeface="Geneva"/>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a:noFill/>
        </p:spPr>
        <p:txBody>
          <a:bodyPr/>
          <a:lstStyle/>
          <a:p>
            <a:pPr eaLnBrk="1" hangingPunct="1"/>
            <a:endParaRPr lang="en-US" altLang="en-US" smtClean="0">
              <a:latin typeface="Arial" pitchFamily="34" charset="0"/>
              <a:ea typeface="Geneva"/>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a:ln/>
        </p:spPr>
      </p:sp>
      <p:sp>
        <p:nvSpPr>
          <p:cNvPr id="113667" name="Notes Placeholder 2"/>
          <p:cNvSpPr>
            <a:spLocks noGrp="1"/>
          </p:cNvSpPr>
          <p:nvPr>
            <p:ph type="body" idx="1"/>
          </p:nvPr>
        </p:nvSpPr>
        <p:spPr>
          <a:noFill/>
        </p:spPr>
        <p:txBody>
          <a:bodyPr/>
          <a:lstStyle/>
          <a:p>
            <a:pPr eaLnBrk="1" hangingPunct="1"/>
            <a:r>
              <a:rPr lang="en-CA" altLang="en-US" smtClean="0">
                <a:latin typeface="Arial" pitchFamily="34" charset="0"/>
                <a:ea typeface="Geneva"/>
              </a:rPr>
              <a:t>There are two approaches typically used in Lean.</a:t>
            </a:r>
          </a:p>
          <a:p>
            <a:pPr eaLnBrk="1" hangingPunct="1"/>
            <a:endParaRPr lang="en-CA" altLang="en-US" smtClean="0">
              <a:latin typeface="Arial" pitchFamily="34" charset="0"/>
              <a:ea typeface="Geneva"/>
            </a:endParaRPr>
          </a:p>
          <a:p>
            <a:pPr eaLnBrk="1" hangingPunct="1"/>
            <a:r>
              <a:rPr lang="en-CA" altLang="en-US" smtClean="0">
                <a:latin typeface="Arial" pitchFamily="34" charset="0"/>
                <a:ea typeface="Geneva"/>
              </a:rPr>
              <a:t>CI and DMAIC.</a:t>
            </a:r>
          </a:p>
          <a:p>
            <a:pPr eaLnBrk="1" hangingPunct="1"/>
            <a:endParaRPr lang="en-CA" altLang="en-US" smtClean="0">
              <a:latin typeface="Arial" pitchFamily="34" charset="0"/>
              <a:ea typeface="Geneva"/>
            </a:endParaRPr>
          </a:p>
          <a:p>
            <a:pPr eaLnBrk="1" hangingPunct="1"/>
            <a:r>
              <a:rPr lang="en-CA" altLang="en-US" smtClean="0">
                <a:latin typeface="Arial" pitchFamily="34" charset="0"/>
                <a:ea typeface="Geneva"/>
              </a:rPr>
              <a:t>In the DOA, we have some major issues to solve…lets look at the two approaches and figure out which one best suits us….</a:t>
            </a:r>
          </a:p>
        </p:txBody>
      </p:sp>
      <p:sp>
        <p:nvSpPr>
          <p:cNvPr id="113668" name="Slide Number Placeholder 3"/>
          <p:cNvSpPr>
            <a:spLocks noGrp="1"/>
          </p:cNvSpPr>
          <p:nvPr>
            <p:ph type="sldNum" sz="quarter" idx="5"/>
          </p:nvPr>
        </p:nvSpPr>
        <p:spPr>
          <a:noFill/>
        </p:spPr>
        <p:txBody>
          <a:bodyPr/>
          <a:lstStyle>
            <a:lvl1pPr>
              <a:defRPr sz="1200">
                <a:solidFill>
                  <a:schemeClr val="tx1"/>
                </a:solidFill>
                <a:latin typeface="Arial" pitchFamily="34" charset="0"/>
                <a:ea typeface="Geneva"/>
                <a:cs typeface="Geneva"/>
              </a:defRPr>
            </a:lvl1pPr>
            <a:lvl2pPr marL="742950" indent="-285750">
              <a:defRPr sz="1200">
                <a:solidFill>
                  <a:schemeClr val="tx1"/>
                </a:solidFill>
                <a:latin typeface="Arial" pitchFamily="34" charset="0"/>
                <a:ea typeface="Geneva"/>
                <a:cs typeface="Geneva"/>
              </a:defRPr>
            </a:lvl2pPr>
            <a:lvl3pPr marL="1143000" indent="-228600">
              <a:defRPr sz="1200">
                <a:solidFill>
                  <a:schemeClr val="tx1"/>
                </a:solidFill>
                <a:latin typeface="Arial" pitchFamily="34" charset="0"/>
                <a:ea typeface="Geneva"/>
                <a:cs typeface="Geneva"/>
              </a:defRPr>
            </a:lvl3pPr>
            <a:lvl4pPr marL="1600200" indent="-228600">
              <a:defRPr sz="1200">
                <a:solidFill>
                  <a:schemeClr val="tx1"/>
                </a:solidFill>
                <a:latin typeface="Arial" pitchFamily="34" charset="0"/>
                <a:ea typeface="Geneva"/>
                <a:cs typeface="Geneva"/>
              </a:defRPr>
            </a:lvl4pPr>
            <a:lvl5pPr marL="2057400" indent="-228600">
              <a:defRPr sz="1200">
                <a:solidFill>
                  <a:schemeClr val="tx1"/>
                </a:solidFill>
                <a:latin typeface="Arial" pitchFamily="34" charset="0"/>
                <a:ea typeface="Geneva"/>
                <a:cs typeface="Geneva"/>
              </a:defRPr>
            </a:lvl5pPr>
            <a:lvl6pPr marL="2514600" indent="-228600" eaLnBrk="0" fontAlgn="base" hangingPunct="0">
              <a:spcBef>
                <a:spcPct val="30000"/>
              </a:spcBef>
              <a:spcAft>
                <a:spcPct val="0"/>
              </a:spcAft>
              <a:defRPr sz="1200">
                <a:solidFill>
                  <a:schemeClr val="tx1"/>
                </a:solidFill>
                <a:latin typeface="Arial" pitchFamily="34" charset="0"/>
                <a:ea typeface="Geneva"/>
                <a:cs typeface="Geneva"/>
              </a:defRPr>
            </a:lvl6pPr>
            <a:lvl7pPr marL="2971800" indent="-228600" eaLnBrk="0" fontAlgn="base" hangingPunct="0">
              <a:spcBef>
                <a:spcPct val="30000"/>
              </a:spcBef>
              <a:spcAft>
                <a:spcPct val="0"/>
              </a:spcAft>
              <a:defRPr sz="1200">
                <a:solidFill>
                  <a:schemeClr val="tx1"/>
                </a:solidFill>
                <a:latin typeface="Arial" pitchFamily="34" charset="0"/>
                <a:ea typeface="Geneva"/>
                <a:cs typeface="Geneva"/>
              </a:defRPr>
            </a:lvl7pPr>
            <a:lvl8pPr marL="3429000" indent="-228600" eaLnBrk="0" fontAlgn="base" hangingPunct="0">
              <a:spcBef>
                <a:spcPct val="30000"/>
              </a:spcBef>
              <a:spcAft>
                <a:spcPct val="0"/>
              </a:spcAft>
              <a:defRPr sz="1200">
                <a:solidFill>
                  <a:schemeClr val="tx1"/>
                </a:solidFill>
                <a:latin typeface="Arial" pitchFamily="34" charset="0"/>
                <a:ea typeface="Geneva"/>
                <a:cs typeface="Geneva"/>
              </a:defRPr>
            </a:lvl8pPr>
            <a:lvl9pPr marL="3886200" indent="-228600" eaLnBrk="0" fontAlgn="base" hangingPunct="0">
              <a:spcBef>
                <a:spcPct val="30000"/>
              </a:spcBef>
              <a:spcAft>
                <a:spcPct val="0"/>
              </a:spcAft>
              <a:defRPr sz="1200">
                <a:solidFill>
                  <a:schemeClr val="tx1"/>
                </a:solidFill>
                <a:latin typeface="Arial" pitchFamily="34" charset="0"/>
                <a:ea typeface="Geneva"/>
                <a:cs typeface="Geneva"/>
              </a:defRPr>
            </a:lvl9pPr>
          </a:lstStyle>
          <a:p>
            <a:fld id="{EC7FF25A-AFEC-484B-A04D-D42D748FCFFA}" type="slidenum">
              <a:rPr lang="en-US" altLang="en-US" smtClean="0"/>
              <a:pPr/>
              <a:t>26</a:t>
            </a:fld>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a:ln/>
        </p:spPr>
      </p:sp>
      <p:sp>
        <p:nvSpPr>
          <p:cNvPr id="114691" name="Notes Placeholder 2"/>
          <p:cNvSpPr>
            <a:spLocks noGrp="1"/>
          </p:cNvSpPr>
          <p:nvPr>
            <p:ph type="body" idx="1"/>
          </p:nvPr>
        </p:nvSpPr>
        <p:spPr>
          <a:noFill/>
        </p:spPr>
        <p:txBody>
          <a:bodyPr/>
          <a:lstStyle/>
          <a:p>
            <a:pPr eaLnBrk="1" hangingPunct="1"/>
            <a:endParaRPr lang="en-CA" altLang="en-US" smtClean="0">
              <a:latin typeface="Arial" pitchFamily="34" charset="0"/>
              <a:ea typeface="Geneva"/>
            </a:endParaRPr>
          </a:p>
        </p:txBody>
      </p:sp>
      <p:sp>
        <p:nvSpPr>
          <p:cNvPr id="114692" name="Slide Number Placeholder 3"/>
          <p:cNvSpPr>
            <a:spLocks noGrp="1"/>
          </p:cNvSpPr>
          <p:nvPr>
            <p:ph type="sldNum" sz="quarter" idx="5"/>
          </p:nvPr>
        </p:nvSpPr>
        <p:spPr>
          <a:noFill/>
        </p:spPr>
        <p:txBody>
          <a:bodyPr/>
          <a:lstStyle>
            <a:lvl1pPr>
              <a:defRPr sz="1200">
                <a:solidFill>
                  <a:schemeClr val="tx1"/>
                </a:solidFill>
                <a:latin typeface="Arial" pitchFamily="34" charset="0"/>
                <a:ea typeface="Geneva"/>
                <a:cs typeface="Geneva"/>
              </a:defRPr>
            </a:lvl1pPr>
            <a:lvl2pPr marL="742950" indent="-285750">
              <a:defRPr sz="1200">
                <a:solidFill>
                  <a:schemeClr val="tx1"/>
                </a:solidFill>
                <a:latin typeface="Arial" pitchFamily="34" charset="0"/>
                <a:ea typeface="Geneva"/>
                <a:cs typeface="Geneva"/>
              </a:defRPr>
            </a:lvl2pPr>
            <a:lvl3pPr marL="1143000" indent="-228600">
              <a:defRPr sz="1200">
                <a:solidFill>
                  <a:schemeClr val="tx1"/>
                </a:solidFill>
                <a:latin typeface="Arial" pitchFamily="34" charset="0"/>
                <a:ea typeface="Geneva"/>
                <a:cs typeface="Geneva"/>
              </a:defRPr>
            </a:lvl3pPr>
            <a:lvl4pPr marL="1600200" indent="-228600">
              <a:defRPr sz="1200">
                <a:solidFill>
                  <a:schemeClr val="tx1"/>
                </a:solidFill>
                <a:latin typeface="Arial" pitchFamily="34" charset="0"/>
                <a:ea typeface="Geneva"/>
                <a:cs typeface="Geneva"/>
              </a:defRPr>
            </a:lvl4pPr>
            <a:lvl5pPr marL="2057400" indent="-228600">
              <a:defRPr sz="1200">
                <a:solidFill>
                  <a:schemeClr val="tx1"/>
                </a:solidFill>
                <a:latin typeface="Arial" pitchFamily="34" charset="0"/>
                <a:ea typeface="Geneva"/>
                <a:cs typeface="Geneva"/>
              </a:defRPr>
            </a:lvl5pPr>
            <a:lvl6pPr marL="2514600" indent="-228600" eaLnBrk="0" fontAlgn="base" hangingPunct="0">
              <a:spcBef>
                <a:spcPct val="30000"/>
              </a:spcBef>
              <a:spcAft>
                <a:spcPct val="0"/>
              </a:spcAft>
              <a:defRPr sz="1200">
                <a:solidFill>
                  <a:schemeClr val="tx1"/>
                </a:solidFill>
                <a:latin typeface="Arial" pitchFamily="34" charset="0"/>
                <a:ea typeface="Geneva"/>
                <a:cs typeface="Geneva"/>
              </a:defRPr>
            </a:lvl6pPr>
            <a:lvl7pPr marL="2971800" indent="-228600" eaLnBrk="0" fontAlgn="base" hangingPunct="0">
              <a:spcBef>
                <a:spcPct val="30000"/>
              </a:spcBef>
              <a:spcAft>
                <a:spcPct val="0"/>
              </a:spcAft>
              <a:defRPr sz="1200">
                <a:solidFill>
                  <a:schemeClr val="tx1"/>
                </a:solidFill>
                <a:latin typeface="Arial" pitchFamily="34" charset="0"/>
                <a:ea typeface="Geneva"/>
                <a:cs typeface="Geneva"/>
              </a:defRPr>
            </a:lvl7pPr>
            <a:lvl8pPr marL="3429000" indent="-228600" eaLnBrk="0" fontAlgn="base" hangingPunct="0">
              <a:spcBef>
                <a:spcPct val="30000"/>
              </a:spcBef>
              <a:spcAft>
                <a:spcPct val="0"/>
              </a:spcAft>
              <a:defRPr sz="1200">
                <a:solidFill>
                  <a:schemeClr val="tx1"/>
                </a:solidFill>
                <a:latin typeface="Arial" pitchFamily="34" charset="0"/>
                <a:ea typeface="Geneva"/>
                <a:cs typeface="Geneva"/>
              </a:defRPr>
            </a:lvl8pPr>
            <a:lvl9pPr marL="3886200" indent="-228600" eaLnBrk="0" fontAlgn="base" hangingPunct="0">
              <a:spcBef>
                <a:spcPct val="30000"/>
              </a:spcBef>
              <a:spcAft>
                <a:spcPct val="0"/>
              </a:spcAft>
              <a:defRPr sz="1200">
                <a:solidFill>
                  <a:schemeClr val="tx1"/>
                </a:solidFill>
                <a:latin typeface="Arial" pitchFamily="34" charset="0"/>
                <a:ea typeface="Geneva"/>
                <a:cs typeface="Geneva"/>
              </a:defRPr>
            </a:lvl9pPr>
          </a:lstStyle>
          <a:p>
            <a:fld id="{20A21129-075B-4152-B822-1E6ACC8871BA}" type="slidenum">
              <a:rPr lang="en-US" altLang="en-US" smtClean="0"/>
              <a:pPr/>
              <a:t>27</a:t>
            </a:fld>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a:ln/>
        </p:spPr>
      </p:sp>
      <p:sp>
        <p:nvSpPr>
          <p:cNvPr id="115715" name="Notes Placeholder 2"/>
          <p:cNvSpPr>
            <a:spLocks noGrp="1"/>
          </p:cNvSpPr>
          <p:nvPr>
            <p:ph type="body" idx="1"/>
          </p:nvPr>
        </p:nvSpPr>
        <p:spPr>
          <a:noFill/>
        </p:spPr>
        <p:txBody>
          <a:bodyPr/>
          <a:lstStyle/>
          <a:p>
            <a:pPr eaLnBrk="1" hangingPunct="1"/>
            <a:r>
              <a:rPr lang="en-CA" altLang="en-US" smtClean="0">
                <a:latin typeface="Arial" pitchFamily="34" charset="0"/>
                <a:ea typeface="Geneva"/>
              </a:rPr>
              <a:t>Our focus will be on running Kaizen events, and to do this, we will go through an improvement process called “DMAIC” </a:t>
            </a:r>
          </a:p>
          <a:p>
            <a:pPr eaLnBrk="1" hangingPunct="1"/>
            <a:endParaRPr lang="en-CA" altLang="en-US" smtClean="0">
              <a:latin typeface="Arial" pitchFamily="34" charset="0"/>
              <a:ea typeface="Geneva"/>
            </a:endParaRPr>
          </a:p>
          <a:p>
            <a:pPr eaLnBrk="1" hangingPunct="1"/>
            <a:r>
              <a:rPr lang="en-CA" altLang="en-US" smtClean="0">
                <a:latin typeface="Arial" pitchFamily="34" charset="0"/>
                <a:ea typeface="Geneva"/>
              </a:rPr>
              <a:t>This approach is quite structured.</a:t>
            </a:r>
          </a:p>
          <a:p>
            <a:pPr eaLnBrk="1" hangingPunct="1"/>
            <a:endParaRPr lang="en-CA" altLang="en-US" smtClean="0">
              <a:latin typeface="Arial" pitchFamily="34" charset="0"/>
              <a:ea typeface="Geneva"/>
            </a:endParaRPr>
          </a:p>
          <a:p>
            <a:pPr eaLnBrk="1" hangingPunct="1"/>
            <a:r>
              <a:rPr lang="en-CA" altLang="en-US" smtClean="0">
                <a:latin typeface="Arial" pitchFamily="34" charset="0"/>
                <a:ea typeface="Geneva"/>
              </a:rPr>
              <a:t>Once you get quite experienced, you may not need the structure, but this structure is a way of forcing us to consider all of the steps or aspects that need to be considered to identify solutions and implement results that will be sustained.</a:t>
            </a:r>
          </a:p>
        </p:txBody>
      </p:sp>
      <p:sp>
        <p:nvSpPr>
          <p:cNvPr id="115716" name="Slide Number Placeholder 3"/>
          <p:cNvSpPr>
            <a:spLocks noGrp="1"/>
          </p:cNvSpPr>
          <p:nvPr>
            <p:ph type="sldNum" sz="quarter" idx="5"/>
          </p:nvPr>
        </p:nvSpPr>
        <p:spPr>
          <a:noFill/>
        </p:spPr>
        <p:txBody>
          <a:bodyPr/>
          <a:lstStyle>
            <a:lvl1pPr>
              <a:defRPr sz="1200">
                <a:solidFill>
                  <a:schemeClr val="tx1"/>
                </a:solidFill>
                <a:latin typeface="Arial" pitchFamily="34" charset="0"/>
                <a:ea typeface="Geneva"/>
                <a:cs typeface="Geneva"/>
              </a:defRPr>
            </a:lvl1pPr>
            <a:lvl2pPr marL="742950" indent="-285750">
              <a:defRPr sz="1200">
                <a:solidFill>
                  <a:schemeClr val="tx1"/>
                </a:solidFill>
                <a:latin typeface="Arial" pitchFamily="34" charset="0"/>
                <a:ea typeface="Geneva"/>
                <a:cs typeface="Geneva"/>
              </a:defRPr>
            </a:lvl2pPr>
            <a:lvl3pPr marL="1143000" indent="-228600">
              <a:defRPr sz="1200">
                <a:solidFill>
                  <a:schemeClr val="tx1"/>
                </a:solidFill>
                <a:latin typeface="Arial" pitchFamily="34" charset="0"/>
                <a:ea typeface="Geneva"/>
                <a:cs typeface="Geneva"/>
              </a:defRPr>
            </a:lvl3pPr>
            <a:lvl4pPr marL="1600200" indent="-228600">
              <a:defRPr sz="1200">
                <a:solidFill>
                  <a:schemeClr val="tx1"/>
                </a:solidFill>
                <a:latin typeface="Arial" pitchFamily="34" charset="0"/>
                <a:ea typeface="Geneva"/>
                <a:cs typeface="Geneva"/>
              </a:defRPr>
            </a:lvl4pPr>
            <a:lvl5pPr marL="2057400" indent="-228600">
              <a:defRPr sz="1200">
                <a:solidFill>
                  <a:schemeClr val="tx1"/>
                </a:solidFill>
                <a:latin typeface="Arial" pitchFamily="34" charset="0"/>
                <a:ea typeface="Geneva"/>
                <a:cs typeface="Geneva"/>
              </a:defRPr>
            </a:lvl5pPr>
            <a:lvl6pPr marL="2514600" indent="-228600" eaLnBrk="0" fontAlgn="base" hangingPunct="0">
              <a:spcBef>
                <a:spcPct val="30000"/>
              </a:spcBef>
              <a:spcAft>
                <a:spcPct val="0"/>
              </a:spcAft>
              <a:defRPr sz="1200">
                <a:solidFill>
                  <a:schemeClr val="tx1"/>
                </a:solidFill>
                <a:latin typeface="Arial" pitchFamily="34" charset="0"/>
                <a:ea typeface="Geneva"/>
                <a:cs typeface="Geneva"/>
              </a:defRPr>
            </a:lvl6pPr>
            <a:lvl7pPr marL="2971800" indent="-228600" eaLnBrk="0" fontAlgn="base" hangingPunct="0">
              <a:spcBef>
                <a:spcPct val="30000"/>
              </a:spcBef>
              <a:spcAft>
                <a:spcPct val="0"/>
              </a:spcAft>
              <a:defRPr sz="1200">
                <a:solidFill>
                  <a:schemeClr val="tx1"/>
                </a:solidFill>
                <a:latin typeface="Arial" pitchFamily="34" charset="0"/>
                <a:ea typeface="Geneva"/>
                <a:cs typeface="Geneva"/>
              </a:defRPr>
            </a:lvl7pPr>
            <a:lvl8pPr marL="3429000" indent="-228600" eaLnBrk="0" fontAlgn="base" hangingPunct="0">
              <a:spcBef>
                <a:spcPct val="30000"/>
              </a:spcBef>
              <a:spcAft>
                <a:spcPct val="0"/>
              </a:spcAft>
              <a:defRPr sz="1200">
                <a:solidFill>
                  <a:schemeClr val="tx1"/>
                </a:solidFill>
                <a:latin typeface="Arial" pitchFamily="34" charset="0"/>
                <a:ea typeface="Geneva"/>
                <a:cs typeface="Geneva"/>
              </a:defRPr>
            </a:lvl8pPr>
            <a:lvl9pPr marL="3886200" indent="-228600" eaLnBrk="0" fontAlgn="base" hangingPunct="0">
              <a:spcBef>
                <a:spcPct val="30000"/>
              </a:spcBef>
              <a:spcAft>
                <a:spcPct val="0"/>
              </a:spcAft>
              <a:defRPr sz="1200">
                <a:solidFill>
                  <a:schemeClr val="tx1"/>
                </a:solidFill>
                <a:latin typeface="Arial" pitchFamily="34" charset="0"/>
                <a:ea typeface="Geneva"/>
                <a:cs typeface="Geneva"/>
              </a:defRPr>
            </a:lvl9pPr>
          </a:lstStyle>
          <a:p>
            <a:fld id="{5F4A6FDB-6549-445A-8BDF-A06EBCD94691}" type="slidenum">
              <a:rPr lang="en-US" altLang="en-US" smtClean="0"/>
              <a:pPr/>
              <a:t>28</a:t>
            </a:fld>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a:ln/>
        </p:spPr>
      </p:sp>
      <p:sp>
        <p:nvSpPr>
          <p:cNvPr id="116739" name="Notes Placeholder 2"/>
          <p:cNvSpPr>
            <a:spLocks noGrp="1"/>
          </p:cNvSpPr>
          <p:nvPr>
            <p:ph type="body" idx="1"/>
          </p:nvPr>
        </p:nvSpPr>
        <p:spPr>
          <a:noFill/>
        </p:spPr>
        <p:txBody>
          <a:bodyPr/>
          <a:lstStyle/>
          <a:p>
            <a:pPr eaLnBrk="1" hangingPunct="1"/>
            <a:r>
              <a:rPr lang="en-CA" altLang="en-US" smtClean="0">
                <a:latin typeface="Arial" pitchFamily="34" charset="0"/>
                <a:ea typeface="Geneva"/>
              </a:rPr>
              <a:t>This is an approach that is more project-based and lends itself to major large scale improvements because its structured approach better coordinates resources and activities</a:t>
            </a:r>
          </a:p>
          <a:p>
            <a:pPr eaLnBrk="1" hangingPunct="1"/>
            <a:endParaRPr lang="en-CA" altLang="en-US" smtClean="0">
              <a:latin typeface="Arial" pitchFamily="34" charset="0"/>
              <a:ea typeface="Geneva"/>
            </a:endParaRPr>
          </a:p>
          <a:p>
            <a:pPr eaLnBrk="1" hangingPunct="1"/>
            <a:r>
              <a:rPr lang="en-CA" altLang="en-US" smtClean="0">
                <a:latin typeface="Arial" pitchFamily="34" charset="0"/>
                <a:ea typeface="Geneva"/>
              </a:rPr>
              <a:t>The content for this program is structured around DMAIC because it is a “roadmap” that can be easily followed to ensure that you are on the right track – especially important when you are starting out and can benefit from the structure – so you can use your deep thinking energy on observation and analysis – not planning your next step.</a:t>
            </a:r>
          </a:p>
        </p:txBody>
      </p:sp>
      <p:sp>
        <p:nvSpPr>
          <p:cNvPr id="116740" name="Slide Number Placeholder 3"/>
          <p:cNvSpPr>
            <a:spLocks noGrp="1"/>
          </p:cNvSpPr>
          <p:nvPr>
            <p:ph type="sldNum" sz="quarter" idx="5"/>
          </p:nvPr>
        </p:nvSpPr>
        <p:spPr>
          <a:noFill/>
        </p:spPr>
        <p:txBody>
          <a:bodyPr/>
          <a:lstStyle>
            <a:lvl1pPr>
              <a:defRPr sz="1200">
                <a:solidFill>
                  <a:schemeClr val="tx1"/>
                </a:solidFill>
                <a:latin typeface="Arial" pitchFamily="34" charset="0"/>
                <a:ea typeface="Geneva"/>
                <a:cs typeface="Geneva"/>
              </a:defRPr>
            </a:lvl1pPr>
            <a:lvl2pPr marL="742950" indent="-285750">
              <a:defRPr sz="1200">
                <a:solidFill>
                  <a:schemeClr val="tx1"/>
                </a:solidFill>
                <a:latin typeface="Arial" pitchFamily="34" charset="0"/>
                <a:ea typeface="Geneva"/>
                <a:cs typeface="Geneva"/>
              </a:defRPr>
            </a:lvl2pPr>
            <a:lvl3pPr marL="1143000" indent="-228600">
              <a:defRPr sz="1200">
                <a:solidFill>
                  <a:schemeClr val="tx1"/>
                </a:solidFill>
                <a:latin typeface="Arial" pitchFamily="34" charset="0"/>
                <a:ea typeface="Geneva"/>
                <a:cs typeface="Geneva"/>
              </a:defRPr>
            </a:lvl3pPr>
            <a:lvl4pPr marL="1600200" indent="-228600">
              <a:defRPr sz="1200">
                <a:solidFill>
                  <a:schemeClr val="tx1"/>
                </a:solidFill>
                <a:latin typeface="Arial" pitchFamily="34" charset="0"/>
                <a:ea typeface="Geneva"/>
                <a:cs typeface="Geneva"/>
              </a:defRPr>
            </a:lvl4pPr>
            <a:lvl5pPr marL="2057400" indent="-228600">
              <a:defRPr sz="1200">
                <a:solidFill>
                  <a:schemeClr val="tx1"/>
                </a:solidFill>
                <a:latin typeface="Arial" pitchFamily="34" charset="0"/>
                <a:ea typeface="Geneva"/>
                <a:cs typeface="Geneva"/>
              </a:defRPr>
            </a:lvl5pPr>
            <a:lvl6pPr marL="2514600" indent="-228600" eaLnBrk="0" fontAlgn="base" hangingPunct="0">
              <a:spcBef>
                <a:spcPct val="30000"/>
              </a:spcBef>
              <a:spcAft>
                <a:spcPct val="0"/>
              </a:spcAft>
              <a:defRPr sz="1200">
                <a:solidFill>
                  <a:schemeClr val="tx1"/>
                </a:solidFill>
                <a:latin typeface="Arial" pitchFamily="34" charset="0"/>
                <a:ea typeface="Geneva"/>
                <a:cs typeface="Geneva"/>
              </a:defRPr>
            </a:lvl6pPr>
            <a:lvl7pPr marL="2971800" indent="-228600" eaLnBrk="0" fontAlgn="base" hangingPunct="0">
              <a:spcBef>
                <a:spcPct val="30000"/>
              </a:spcBef>
              <a:spcAft>
                <a:spcPct val="0"/>
              </a:spcAft>
              <a:defRPr sz="1200">
                <a:solidFill>
                  <a:schemeClr val="tx1"/>
                </a:solidFill>
                <a:latin typeface="Arial" pitchFamily="34" charset="0"/>
                <a:ea typeface="Geneva"/>
                <a:cs typeface="Geneva"/>
              </a:defRPr>
            </a:lvl7pPr>
            <a:lvl8pPr marL="3429000" indent="-228600" eaLnBrk="0" fontAlgn="base" hangingPunct="0">
              <a:spcBef>
                <a:spcPct val="30000"/>
              </a:spcBef>
              <a:spcAft>
                <a:spcPct val="0"/>
              </a:spcAft>
              <a:defRPr sz="1200">
                <a:solidFill>
                  <a:schemeClr val="tx1"/>
                </a:solidFill>
                <a:latin typeface="Arial" pitchFamily="34" charset="0"/>
                <a:ea typeface="Geneva"/>
                <a:cs typeface="Geneva"/>
              </a:defRPr>
            </a:lvl8pPr>
            <a:lvl9pPr marL="3886200" indent="-228600" eaLnBrk="0" fontAlgn="base" hangingPunct="0">
              <a:spcBef>
                <a:spcPct val="30000"/>
              </a:spcBef>
              <a:spcAft>
                <a:spcPct val="0"/>
              </a:spcAft>
              <a:defRPr sz="1200">
                <a:solidFill>
                  <a:schemeClr val="tx1"/>
                </a:solidFill>
                <a:latin typeface="Arial" pitchFamily="34" charset="0"/>
                <a:ea typeface="Geneva"/>
                <a:cs typeface="Geneva"/>
              </a:defRPr>
            </a:lvl9pPr>
          </a:lstStyle>
          <a:p>
            <a:fld id="{6B0A2C26-EEDC-4B92-B106-B57C34848C8E}" type="slidenum">
              <a:rPr lang="en-US" altLang="en-US" smtClean="0"/>
              <a:pPr/>
              <a:t>29</a:t>
            </a:fld>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a:ln/>
        </p:spPr>
      </p:sp>
      <p:sp>
        <p:nvSpPr>
          <p:cNvPr id="86019" name="Notes Placeholder 2"/>
          <p:cNvSpPr>
            <a:spLocks noGrp="1"/>
          </p:cNvSpPr>
          <p:nvPr>
            <p:ph type="body" idx="1"/>
          </p:nvPr>
        </p:nvSpPr>
        <p:spPr>
          <a:noFill/>
        </p:spPr>
        <p:txBody>
          <a:bodyPr/>
          <a:lstStyle/>
          <a:p>
            <a:pPr eaLnBrk="1" hangingPunct="1"/>
            <a:r>
              <a:rPr lang="en-CA" altLang="en-US" dirty="0" smtClean="0">
                <a:latin typeface="Arial" pitchFamily="34" charset="0"/>
                <a:ea typeface="Geneva"/>
              </a:rPr>
              <a:t>Who here thinks that their organization is going to get</a:t>
            </a:r>
            <a:r>
              <a:rPr lang="en-CA" altLang="en-US" baseline="0" dirty="0" smtClean="0">
                <a:latin typeface="Arial" pitchFamily="34" charset="0"/>
                <a:ea typeface="Geneva"/>
              </a:rPr>
              <a:t> more money in the next couple of years?</a:t>
            </a:r>
            <a:endParaRPr lang="en-US" altLang="en-US" dirty="0" smtClean="0">
              <a:latin typeface="Arial" pitchFamily="34" charset="0"/>
              <a:ea typeface="Geneva"/>
            </a:endParaRPr>
          </a:p>
        </p:txBody>
      </p:sp>
      <p:sp>
        <p:nvSpPr>
          <p:cNvPr id="86020" name="Slide Number Placeholder 3"/>
          <p:cNvSpPr>
            <a:spLocks noGrp="1"/>
          </p:cNvSpPr>
          <p:nvPr>
            <p:ph type="sldNum" sz="quarter" idx="5"/>
          </p:nvPr>
        </p:nvSpPr>
        <p:spPr>
          <a:noFill/>
        </p:spPr>
        <p:txBody>
          <a:bodyPr/>
          <a:lstStyle>
            <a:lvl1pPr>
              <a:defRPr sz="1200">
                <a:solidFill>
                  <a:schemeClr val="tx1"/>
                </a:solidFill>
                <a:latin typeface="Arial" pitchFamily="34" charset="0"/>
                <a:ea typeface="Geneva"/>
                <a:cs typeface="Geneva"/>
              </a:defRPr>
            </a:lvl1pPr>
            <a:lvl2pPr marL="742950" indent="-285750">
              <a:defRPr sz="1200">
                <a:solidFill>
                  <a:schemeClr val="tx1"/>
                </a:solidFill>
                <a:latin typeface="Arial" pitchFamily="34" charset="0"/>
                <a:ea typeface="Geneva"/>
                <a:cs typeface="Geneva"/>
              </a:defRPr>
            </a:lvl2pPr>
            <a:lvl3pPr marL="1143000" indent="-228600">
              <a:defRPr sz="1200">
                <a:solidFill>
                  <a:schemeClr val="tx1"/>
                </a:solidFill>
                <a:latin typeface="Arial" pitchFamily="34" charset="0"/>
                <a:ea typeface="Geneva"/>
                <a:cs typeface="Geneva"/>
              </a:defRPr>
            </a:lvl3pPr>
            <a:lvl4pPr marL="1600200" indent="-228600">
              <a:defRPr sz="1200">
                <a:solidFill>
                  <a:schemeClr val="tx1"/>
                </a:solidFill>
                <a:latin typeface="Arial" pitchFamily="34" charset="0"/>
                <a:ea typeface="Geneva"/>
                <a:cs typeface="Geneva"/>
              </a:defRPr>
            </a:lvl4pPr>
            <a:lvl5pPr marL="2057400" indent="-228600">
              <a:defRPr sz="1200">
                <a:solidFill>
                  <a:schemeClr val="tx1"/>
                </a:solidFill>
                <a:latin typeface="Arial" pitchFamily="34" charset="0"/>
                <a:ea typeface="Geneva"/>
                <a:cs typeface="Geneva"/>
              </a:defRPr>
            </a:lvl5pPr>
            <a:lvl6pPr marL="2514600" indent="-228600" eaLnBrk="0" fontAlgn="base" hangingPunct="0">
              <a:spcBef>
                <a:spcPct val="30000"/>
              </a:spcBef>
              <a:spcAft>
                <a:spcPct val="0"/>
              </a:spcAft>
              <a:defRPr sz="1200">
                <a:solidFill>
                  <a:schemeClr val="tx1"/>
                </a:solidFill>
                <a:latin typeface="Arial" pitchFamily="34" charset="0"/>
                <a:ea typeface="Geneva"/>
                <a:cs typeface="Geneva"/>
              </a:defRPr>
            </a:lvl6pPr>
            <a:lvl7pPr marL="2971800" indent="-228600" eaLnBrk="0" fontAlgn="base" hangingPunct="0">
              <a:spcBef>
                <a:spcPct val="30000"/>
              </a:spcBef>
              <a:spcAft>
                <a:spcPct val="0"/>
              </a:spcAft>
              <a:defRPr sz="1200">
                <a:solidFill>
                  <a:schemeClr val="tx1"/>
                </a:solidFill>
                <a:latin typeface="Arial" pitchFamily="34" charset="0"/>
                <a:ea typeface="Geneva"/>
                <a:cs typeface="Geneva"/>
              </a:defRPr>
            </a:lvl7pPr>
            <a:lvl8pPr marL="3429000" indent="-228600" eaLnBrk="0" fontAlgn="base" hangingPunct="0">
              <a:spcBef>
                <a:spcPct val="30000"/>
              </a:spcBef>
              <a:spcAft>
                <a:spcPct val="0"/>
              </a:spcAft>
              <a:defRPr sz="1200">
                <a:solidFill>
                  <a:schemeClr val="tx1"/>
                </a:solidFill>
                <a:latin typeface="Arial" pitchFamily="34" charset="0"/>
                <a:ea typeface="Geneva"/>
                <a:cs typeface="Geneva"/>
              </a:defRPr>
            </a:lvl8pPr>
            <a:lvl9pPr marL="3886200" indent="-228600" eaLnBrk="0" fontAlgn="base" hangingPunct="0">
              <a:spcBef>
                <a:spcPct val="30000"/>
              </a:spcBef>
              <a:spcAft>
                <a:spcPct val="0"/>
              </a:spcAft>
              <a:defRPr sz="1200">
                <a:solidFill>
                  <a:schemeClr val="tx1"/>
                </a:solidFill>
                <a:latin typeface="Arial" pitchFamily="34" charset="0"/>
                <a:ea typeface="Geneva"/>
                <a:cs typeface="Geneva"/>
              </a:defRPr>
            </a:lvl9pPr>
          </a:lstStyle>
          <a:p>
            <a:fld id="{41D2DD17-81DD-4307-AE99-E76738FFCC36}" type="slidenum">
              <a:rPr lang="en-US" altLang="en-US" smtClean="0"/>
              <a:pPr/>
              <a:t>8</a:t>
            </a:fld>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This approach</a:t>
            </a:r>
            <a:r>
              <a:rPr lang="en-CA" baseline="0" dirty="0" smtClean="0"/>
              <a:t> makes it explicit that the </a:t>
            </a:r>
            <a:endParaRPr lang="en-US" dirty="0"/>
          </a:p>
        </p:txBody>
      </p:sp>
      <p:sp>
        <p:nvSpPr>
          <p:cNvPr id="4" name="Slide Number Placeholder 3"/>
          <p:cNvSpPr>
            <a:spLocks noGrp="1"/>
          </p:cNvSpPr>
          <p:nvPr>
            <p:ph type="sldNum" sz="quarter" idx="10"/>
          </p:nvPr>
        </p:nvSpPr>
        <p:spPr/>
        <p:txBody>
          <a:bodyPr/>
          <a:lstStyle/>
          <a:p>
            <a:pPr>
              <a:defRPr/>
            </a:pPr>
            <a:fld id="{7211E3D5-8033-44C4-BC28-0041860259FD}" type="slidenum">
              <a:rPr lang="en-US" smtClean="0"/>
              <a:pPr>
                <a:defRPr/>
              </a:pPr>
              <a:t>30</a:t>
            </a:fld>
            <a:endParaRPr lang="en-US"/>
          </a:p>
        </p:txBody>
      </p:sp>
    </p:spTree>
    <p:extLst>
      <p:ext uri="{BB962C8B-B14F-4D97-AF65-F5344CB8AC3E}">
        <p14:creationId xmlns:p14="http://schemas.microsoft.com/office/powerpoint/2010/main" val="37372530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Need to have a real process to explore. This will make up the practical learning</a:t>
            </a:r>
            <a:r>
              <a:rPr lang="en-CA" baseline="0" dirty="0" smtClean="0"/>
              <a:t> for the whole course.</a:t>
            </a:r>
            <a:endParaRPr lang="en-US" dirty="0"/>
          </a:p>
        </p:txBody>
      </p:sp>
      <p:sp>
        <p:nvSpPr>
          <p:cNvPr id="4" name="Slide Number Placeholder 3"/>
          <p:cNvSpPr>
            <a:spLocks noGrp="1"/>
          </p:cNvSpPr>
          <p:nvPr>
            <p:ph type="sldNum" sz="quarter" idx="10"/>
          </p:nvPr>
        </p:nvSpPr>
        <p:spPr/>
        <p:txBody>
          <a:bodyPr/>
          <a:lstStyle/>
          <a:p>
            <a:pPr>
              <a:defRPr/>
            </a:pPr>
            <a:fld id="{7211E3D5-8033-44C4-BC28-0041860259FD}" type="slidenum">
              <a:rPr lang="en-US" smtClean="0"/>
              <a:pPr>
                <a:defRPr/>
              </a:pPr>
              <a:t>32</a:t>
            </a:fld>
            <a:endParaRPr lang="en-US"/>
          </a:p>
        </p:txBody>
      </p:sp>
    </p:spTree>
    <p:extLst>
      <p:ext uri="{BB962C8B-B14F-4D97-AF65-F5344CB8AC3E}">
        <p14:creationId xmlns:p14="http://schemas.microsoft.com/office/powerpoint/2010/main" val="8675115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ln/>
        </p:spPr>
      </p:sp>
      <p:sp>
        <p:nvSpPr>
          <p:cNvPr id="87043" name="Notes Placeholder 2"/>
          <p:cNvSpPr>
            <a:spLocks noGrp="1"/>
          </p:cNvSpPr>
          <p:nvPr>
            <p:ph type="body" idx="1"/>
          </p:nvPr>
        </p:nvSpPr>
        <p:spPr>
          <a:noFill/>
        </p:spPr>
        <p:txBody>
          <a:bodyPr/>
          <a:lstStyle/>
          <a:p>
            <a:pPr eaLnBrk="1" hangingPunct="1"/>
            <a:r>
              <a:rPr lang="en-CA" altLang="en-US" dirty="0" smtClean="0">
                <a:latin typeface="Arial" pitchFamily="34" charset="0"/>
                <a:ea typeface="Geneva"/>
              </a:rPr>
              <a:t>Passport processing time – 10 days.</a:t>
            </a:r>
            <a:r>
              <a:rPr lang="en-CA" altLang="en-US" baseline="0" dirty="0" smtClean="0">
                <a:latin typeface="Arial" pitchFamily="34" charset="0"/>
                <a:ea typeface="Geneva"/>
              </a:rPr>
              <a:t> What did it used to be?</a:t>
            </a:r>
            <a:endParaRPr lang="en-CA" altLang="en-US" dirty="0" smtClean="0">
              <a:latin typeface="Arial" pitchFamily="34" charset="0"/>
              <a:ea typeface="Geneva"/>
            </a:endParaRPr>
          </a:p>
          <a:p>
            <a:pPr eaLnBrk="1" hangingPunct="1"/>
            <a:r>
              <a:rPr lang="en-CA" altLang="en-US" dirty="0" smtClean="0">
                <a:latin typeface="Arial" pitchFamily="34" charset="0"/>
                <a:ea typeface="Geneva"/>
              </a:rPr>
              <a:t>Canada Post – removal of 1 cent stamps reducing lineups</a:t>
            </a:r>
            <a:r>
              <a:rPr lang="en-CA" altLang="en-US" baseline="0" dirty="0" smtClean="0">
                <a:latin typeface="Arial" pitchFamily="34" charset="0"/>
                <a:ea typeface="Geneva"/>
              </a:rPr>
              <a:t> at Christmas</a:t>
            </a:r>
            <a:endParaRPr lang="en-CA" altLang="en-US" dirty="0" smtClean="0">
              <a:latin typeface="Arial" pitchFamily="34" charset="0"/>
              <a:ea typeface="Geneva"/>
            </a:endParaRPr>
          </a:p>
          <a:p>
            <a:pPr eaLnBrk="1" hangingPunct="1"/>
            <a:r>
              <a:rPr lang="en-CA" altLang="en-US" dirty="0" smtClean="0">
                <a:latin typeface="Arial" pitchFamily="34" charset="0"/>
                <a:ea typeface="Geneva"/>
              </a:rPr>
              <a:t>Mint – product design in 1</a:t>
            </a:r>
            <a:r>
              <a:rPr lang="en-CA" altLang="en-US" baseline="0" dirty="0" smtClean="0">
                <a:latin typeface="Arial" pitchFamily="34" charset="0"/>
                <a:ea typeface="Geneva"/>
              </a:rPr>
              <a:t> month from 1 year. </a:t>
            </a:r>
            <a:endParaRPr lang="en-US" altLang="en-US" dirty="0" smtClean="0">
              <a:latin typeface="Arial" pitchFamily="34" charset="0"/>
              <a:ea typeface="Geneva"/>
            </a:endParaRPr>
          </a:p>
        </p:txBody>
      </p:sp>
      <p:sp>
        <p:nvSpPr>
          <p:cNvPr id="87044" name="Slide Number Placeholder 3"/>
          <p:cNvSpPr>
            <a:spLocks noGrp="1"/>
          </p:cNvSpPr>
          <p:nvPr>
            <p:ph type="sldNum" sz="quarter" idx="5"/>
          </p:nvPr>
        </p:nvSpPr>
        <p:spPr>
          <a:noFill/>
        </p:spPr>
        <p:txBody>
          <a:bodyPr/>
          <a:lstStyle>
            <a:lvl1pPr>
              <a:defRPr sz="1200">
                <a:solidFill>
                  <a:schemeClr val="tx1"/>
                </a:solidFill>
                <a:latin typeface="Arial" pitchFamily="34" charset="0"/>
                <a:ea typeface="Geneva"/>
                <a:cs typeface="Geneva"/>
              </a:defRPr>
            </a:lvl1pPr>
            <a:lvl2pPr marL="742950" indent="-285750">
              <a:defRPr sz="1200">
                <a:solidFill>
                  <a:schemeClr val="tx1"/>
                </a:solidFill>
                <a:latin typeface="Arial" pitchFamily="34" charset="0"/>
                <a:ea typeface="Geneva"/>
                <a:cs typeface="Geneva"/>
              </a:defRPr>
            </a:lvl2pPr>
            <a:lvl3pPr marL="1143000" indent="-228600">
              <a:defRPr sz="1200">
                <a:solidFill>
                  <a:schemeClr val="tx1"/>
                </a:solidFill>
                <a:latin typeface="Arial" pitchFamily="34" charset="0"/>
                <a:ea typeface="Geneva"/>
                <a:cs typeface="Geneva"/>
              </a:defRPr>
            </a:lvl3pPr>
            <a:lvl4pPr marL="1600200" indent="-228600">
              <a:defRPr sz="1200">
                <a:solidFill>
                  <a:schemeClr val="tx1"/>
                </a:solidFill>
                <a:latin typeface="Arial" pitchFamily="34" charset="0"/>
                <a:ea typeface="Geneva"/>
                <a:cs typeface="Geneva"/>
              </a:defRPr>
            </a:lvl4pPr>
            <a:lvl5pPr marL="2057400" indent="-228600">
              <a:defRPr sz="1200">
                <a:solidFill>
                  <a:schemeClr val="tx1"/>
                </a:solidFill>
                <a:latin typeface="Arial" pitchFamily="34" charset="0"/>
                <a:ea typeface="Geneva"/>
                <a:cs typeface="Geneva"/>
              </a:defRPr>
            </a:lvl5pPr>
            <a:lvl6pPr marL="2514600" indent="-228600" eaLnBrk="0" fontAlgn="base" hangingPunct="0">
              <a:spcBef>
                <a:spcPct val="30000"/>
              </a:spcBef>
              <a:spcAft>
                <a:spcPct val="0"/>
              </a:spcAft>
              <a:defRPr sz="1200">
                <a:solidFill>
                  <a:schemeClr val="tx1"/>
                </a:solidFill>
                <a:latin typeface="Arial" pitchFamily="34" charset="0"/>
                <a:ea typeface="Geneva"/>
                <a:cs typeface="Geneva"/>
              </a:defRPr>
            </a:lvl6pPr>
            <a:lvl7pPr marL="2971800" indent="-228600" eaLnBrk="0" fontAlgn="base" hangingPunct="0">
              <a:spcBef>
                <a:spcPct val="30000"/>
              </a:spcBef>
              <a:spcAft>
                <a:spcPct val="0"/>
              </a:spcAft>
              <a:defRPr sz="1200">
                <a:solidFill>
                  <a:schemeClr val="tx1"/>
                </a:solidFill>
                <a:latin typeface="Arial" pitchFamily="34" charset="0"/>
                <a:ea typeface="Geneva"/>
                <a:cs typeface="Geneva"/>
              </a:defRPr>
            </a:lvl7pPr>
            <a:lvl8pPr marL="3429000" indent="-228600" eaLnBrk="0" fontAlgn="base" hangingPunct="0">
              <a:spcBef>
                <a:spcPct val="30000"/>
              </a:spcBef>
              <a:spcAft>
                <a:spcPct val="0"/>
              </a:spcAft>
              <a:defRPr sz="1200">
                <a:solidFill>
                  <a:schemeClr val="tx1"/>
                </a:solidFill>
                <a:latin typeface="Arial" pitchFamily="34" charset="0"/>
                <a:ea typeface="Geneva"/>
                <a:cs typeface="Geneva"/>
              </a:defRPr>
            </a:lvl8pPr>
            <a:lvl9pPr marL="3886200" indent="-228600" eaLnBrk="0" fontAlgn="base" hangingPunct="0">
              <a:spcBef>
                <a:spcPct val="30000"/>
              </a:spcBef>
              <a:spcAft>
                <a:spcPct val="0"/>
              </a:spcAft>
              <a:defRPr sz="1200">
                <a:solidFill>
                  <a:schemeClr val="tx1"/>
                </a:solidFill>
                <a:latin typeface="Arial" pitchFamily="34" charset="0"/>
                <a:ea typeface="Geneva"/>
                <a:cs typeface="Geneva"/>
              </a:defRPr>
            </a:lvl9pPr>
          </a:lstStyle>
          <a:p>
            <a:fld id="{CDE46F9B-B336-422C-B458-FA3F32F5BC1F}" type="slidenum">
              <a:rPr lang="en-US" altLang="en-US" smtClean="0"/>
              <a:pPr/>
              <a:t>9</a:t>
            </a:fld>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Purpose</a:t>
            </a:r>
          </a:p>
          <a:p>
            <a:pPr lvl="1"/>
            <a:r>
              <a:rPr lang="en-CA" dirty="0" smtClean="0"/>
              <a:t>What customer problems will the enterprise solve to achieve its own purpose of serving</a:t>
            </a:r>
            <a:r>
              <a:rPr lang="en-CA" baseline="0" dirty="0" smtClean="0"/>
              <a:t> the public?</a:t>
            </a:r>
            <a:endParaRPr lang="en-CA" dirty="0" smtClean="0"/>
          </a:p>
          <a:p>
            <a:r>
              <a:rPr lang="en-CA" dirty="0" smtClean="0"/>
              <a:t>Process</a:t>
            </a:r>
          </a:p>
          <a:p>
            <a:pPr lvl="1"/>
            <a:r>
              <a:rPr lang="en-CA" dirty="0" smtClean="0"/>
              <a:t>How will the organization assess each major value stream to make sure each step is valuable, capable, available, adequate, flexible, and that all the steps are linked by flow, pull, and leveling?</a:t>
            </a:r>
          </a:p>
          <a:p>
            <a:r>
              <a:rPr lang="en-CA" dirty="0" smtClean="0"/>
              <a:t>People</a:t>
            </a:r>
          </a:p>
          <a:p>
            <a:pPr lvl="1"/>
            <a:r>
              <a:rPr lang="en-CA" dirty="0" smtClean="0"/>
              <a:t>How can everyone touching the value stream be actively engaged in operating it correctly and continually improving it? </a:t>
            </a:r>
          </a:p>
          <a:p>
            <a:pPr lvl="0"/>
            <a:endParaRPr lang="en-CA" dirty="0" smtClean="0"/>
          </a:p>
          <a:p>
            <a:pPr eaLnBrk="1" hangingPunct="1">
              <a:buFont typeface="Arial" pitchFamily="34" charset="0"/>
              <a:buNone/>
            </a:pPr>
            <a:r>
              <a:rPr lang="en-US" altLang="en-US" sz="1200" dirty="0" smtClean="0"/>
              <a:t>An approach/philosophy that creates speed, flow and efficiency by improving business processes.</a:t>
            </a:r>
          </a:p>
          <a:p>
            <a:pPr eaLnBrk="1" hangingPunct="1">
              <a:buFont typeface="Arial" pitchFamily="34" charset="0"/>
              <a:buChar char="•"/>
            </a:pPr>
            <a:endParaRPr lang="en-US" altLang="en-US" sz="1200" dirty="0" smtClean="0"/>
          </a:p>
          <a:p>
            <a:pPr eaLnBrk="1" hangingPunct="1">
              <a:buFont typeface="Arial" pitchFamily="34" charset="0"/>
              <a:buChar char="•"/>
            </a:pPr>
            <a:r>
              <a:rPr lang="en-US" altLang="en-US" sz="1200" dirty="0" smtClean="0"/>
              <a:t>Stop doing things that are not necessary in the eyes of your Client/end user/key stakeholders.  Use this new found capacity to deliver higher value added activities, increasing delivery and quality without working harder or adding resources.</a:t>
            </a:r>
          </a:p>
          <a:p>
            <a:pPr eaLnBrk="1" hangingPunct="1">
              <a:buFont typeface="Arial" pitchFamily="34" charset="0"/>
              <a:buChar char="•"/>
            </a:pPr>
            <a:endParaRPr lang="en-US" altLang="en-US" sz="1200" dirty="0" smtClean="0"/>
          </a:p>
          <a:p>
            <a:pPr eaLnBrk="1" hangingPunct="1">
              <a:buFont typeface="Arial" pitchFamily="34" charset="0"/>
              <a:buChar char="•"/>
            </a:pPr>
            <a:r>
              <a:rPr lang="en-US" altLang="en-US" sz="1200" dirty="0" smtClean="0"/>
              <a:t>A business system that constantly identifies interruptions to flow, and a human practice that fixes them.</a:t>
            </a:r>
          </a:p>
          <a:p>
            <a:pPr lvl="0"/>
            <a:endParaRPr lang="en-CA" dirty="0" smtClean="0"/>
          </a:p>
        </p:txBody>
      </p:sp>
      <p:sp>
        <p:nvSpPr>
          <p:cNvPr id="4" name="Slide Number Placeholder 3"/>
          <p:cNvSpPr>
            <a:spLocks noGrp="1"/>
          </p:cNvSpPr>
          <p:nvPr>
            <p:ph type="sldNum" sz="quarter" idx="10"/>
          </p:nvPr>
        </p:nvSpPr>
        <p:spPr/>
        <p:txBody>
          <a:bodyPr/>
          <a:lstStyle/>
          <a:p>
            <a:pPr>
              <a:defRPr/>
            </a:pPr>
            <a:fld id="{7211E3D5-8033-44C4-BC28-0041860259FD}" type="slidenum">
              <a:rPr lang="en-US" smtClean="0"/>
              <a:pPr>
                <a:defRPr/>
              </a:pPr>
              <a:t>11</a:t>
            </a:fld>
            <a:endParaRPr lang="en-US"/>
          </a:p>
        </p:txBody>
      </p:sp>
    </p:spTree>
    <p:extLst>
      <p:ext uri="{BB962C8B-B14F-4D97-AF65-F5344CB8AC3E}">
        <p14:creationId xmlns:p14="http://schemas.microsoft.com/office/powerpoint/2010/main" val="34369122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a:ln/>
        </p:spPr>
      </p:sp>
      <p:sp>
        <p:nvSpPr>
          <p:cNvPr id="90115" name="Notes Placeholder 2"/>
          <p:cNvSpPr>
            <a:spLocks noGrp="1"/>
          </p:cNvSpPr>
          <p:nvPr>
            <p:ph type="body" idx="1"/>
          </p:nvPr>
        </p:nvSpPr>
        <p:spPr>
          <a:noFill/>
        </p:spPr>
        <p:txBody>
          <a:bodyPr/>
          <a:lstStyle/>
          <a:p>
            <a:pPr eaLnBrk="1" hangingPunct="1"/>
            <a:r>
              <a:rPr lang="en-US" altLang="en-US" sz="1200" dirty="0" smtClean="0"/>
              <a:t>From the perspective of the end user, at least 90% of your organization’s time does not add value</a:t>
            </a:r>
            <a:endParaRPr lang="en-US" altLang="en-US" dirty="0" smtClean="0">
              <a:latin typeface="Arial" pitchFamily="34" charset="0"/>
              <a:ea typeface="Geneva"/>
            </a:endParaRPr>
          </a:p>
          <a:p>
            <a:pPr eaLnBrk="1" hangingPunct="1"/>
            <a:endParaRPr lang="en-US" altLang="en-US" dirty="0" smtClean="0">
              <a:latin typeface="Arial" pitchFamily="34" charset="0"/>
              <a:ea typeface="Geneva"/>
            </a:endParaRPr>
          </a:p>
          <a:p>
            <a:pPr eaLnBrk="1" hangingPunct="1"/>
            <a:r>
              <a:rPr lang="en-US" altLang="en-US" dirty="0" smtClean="0">
                <a:latin typeface="Arial" pitchFamily="34" charset="0"/>
                <a:ea typeface="Geneva"/>
              </a:rPr>
              <a:t>The time that we actually take to do the work is a small percentage of the total elapsed time.</a:t>
            </a:r>
          </a:p>
          <a:p>
            <a:pPr eaLnBrk="1" hangingPunct="1"/>
            <a:endParaRPr lang="en-US" altLang="en-US" dirty="0" smtClean="0">
              <a:latin typeface="Arial" pitchFamily="34" charset="0"/>
              <a:ea typeface="Geneva"/>
            </a:endParaRPr>
          </a:p>
          <a:p>
            <a:pPr eaLnBrk="1" hangingPunct="1"/>
            <a:r>
              <a:rPr lang="en-US" altLang="en-US" dirty="0" smtClean="0">
                <a:latin typeface="Arial" pitchFamily="34" charset="0"/>
                <a:ea typeface="Geneva"/>
              </a:rPr>
              <a:t>Asking people to work harder is the equivalent of attacking the “few hours”</a:t>
            </a:r>
          </a:p>
          <a:p>
            <a:pPr eaLnBrk="1" hangingPunct="1"/>
            <a:r>
              <a:rPr lang="en-US" altLang="en-US" dirty="0" smtClean="0">
                <a:latin typeface="Arial" pitchFamily="34" charset="0"/>
                <a:ea typeface="Geneva"/>
              </a:rPr>
              <a:t>Fixing the process is the equivalent of reducing the three weeks less a half day.</a:t>
            </a:r>
          </a:p>
          <a:p>
            <a:pPr eaLnBrk="1" hangingPunct="1"/>
            <a:endParaRPr lang="en-US" altLang="en-US" dirty="0" smtClean="0">
              <a:latin typeface="Arial" pitchFamily="34" charset="0"/>
              <a:ea typeface="Geneva"/>
            </a:endParaRPr>
          </a:p>
          <a:p>
            <a:pPr eaLnBrk="1" hangingPunct="1"/>
            <a:r>
              <a:rPr lang="en-US" altLang="en-US" dirty="0" smtClean="0">
                <a:latin typeface="Arial" pitchFamily="34" charset="0"/>
                <a:ea typeface="Geneva"/>
              </a:rPr>
              <a:t>Where is it smarter to focus your efforts?</a:t>
            </a:r>
          </a:p>
        </p:txBody>
      </p:sp>
      <p:sp>
        <p:nvSpPr>
          <p:cNvPr id="90116" name="Slide Number Placeholder 3"/>
          <p:cNvSpPr>
            <a:spLocks noGrp="1"/>
          </p:cNvSpPr>
          <p:nvPr>
            <p:ph type="sldNum" sz="quarter" idx="5"/>
          </p:nvPr>
        </p:nvSpPr>
        <p:spPr>
          <a:noFill/>
        </p:spPr>
        <p:txBody>
          <a:bodyPr/>
          <a:lstStyle>
            <a:lvl1pPr>
              <a:defRPr sz="1200">
                <a:solidFill>
                  <a:schemeClr val="tx1"/>
                </a:solidFill>
                <a:latin typeface="Arial" pitchFamily="34" charset="0"/>
                <a:ea typeface="Geneva"/>
                <a:cs typeface="Geneva"/>
              </a:defRPr>
            </a:lvl1pPr>
            <a:lvl2pPr marL="742950" indent="-285750">
              <a:defRPr sz="1200">
                <a:solidFill>
                  <a:schemeClr val="tx1"/>
                </a:solidFill>
                <a:latin typeface="Arial" pitchFamily="34" charset="0"/>
                <a:ea typeface="Geneva"/>
                <a:cs typeface="Geneva"/>
              </a:defRPr>
            </a:lvl2pPr>
            <a:lvl3pPr marL="1143000" indent="-228600">
              <a:defRPr sz="1200">
                <a:solidFill>
                  <a:schemeClr val="tx1"/>
                </a:solidFill>
                <a:latin typeface="Arial" pitchFamily="34" charset="0"/>
                <a:ea typeface="Geneva"/>
                <a:cs typeface="Geneva"/>
              </a:defRPr>
            </a:lvl3pPr>
            <a:lvl4pPr marL="1600200" indent="-228600">
              <a:defRPr sz="1200">
                <a:solidFill>
                  <a:schemeClr val="tx1"/>
                </a:solidFill>
                <a:latin typeface="Arial" pitchFamily="34" charset="0"/>
                <a:ea typeface="Geneva"/>
                <a:cs typeface="Geneva"/>
              </a:defRPr>
            </a:lvl4pPr>
            <a:lvl5pPr marL="2057400" indent="-228600">
              <a:defRPr sz="1200">
                <a:solidFill>
                  <a:schemeClr val="tx1"/>
                </a:solidFill>
                <a:latin typeface="Arial" pitchFamily="34" charset="0"/>
                <a:ea typeface="Geneva"/>
                <a:cs typeface="Geneva"/>
              </a:defRPr>
            </a:lvl5pPr>
            <a:lvl6pPr marL="2514600" indent="-228600" eaLnBrk="0" fontAlgn="base" hangingPunct="0">
              <a:spcBef>
                <a:spcPct val="30000"/>
              </a:spcBef>
              <a:spcAft>
                <a:spcPct val="0"/>
              </a:spcAft>
              <a:defRPr sz="1200">
                <a:solidFill>
                  <a:schemeClr val="tx1"/>
                </a:solidFill>
                <a:latin typeface="Arial" pitchFamily="34" charset="0"/>
                <a:ea typeface="Geneva"/>
                <a:cs typeface="Geneva"/>
              </a:defRPr>
            </a:lvl6pPr>
            <a:lvl7pPr marL="2971800" indent="-228600" eaLnBrk="0" fontAlgn="base" hangingPunct="0">
              <a:spcBef>
                <a:spcPct val="30000"/>
              </a:spcBef>
              <a:spcAft>
                <a:spcPct val="0"/>
              </a:spcAft>
              <a:defRPr sz="1200">
                <a:solidFill>
                  <a:schemeClr val="tx1"/>
                </a:solidFill>
                <a:latin typeface="Arial" pitchFamily="34" charset="0"/>
                <a:ea typeface="Geneva"/>
                <a:cs typeface="Geneva"/>
              </a:defRPr>
            </a:lvl7pPr>
            <a:lvl8pPr marL="3429000" indent="-228600" eaLnBrk="0" fontAlgn="base" hangingPunct="0">
              <a:spcBef>
                <a:spcPct val="30000"/>
              </a:spcBef>
              <a:spcAft>
                <a:spcPct val="0"/>
              </a:spcAft>
              <a:defRPr sz="1200">
                <a:solidFill>
                  <a:schemeClr val="tx1"/>
                </a:solidFill>
                <a:latin typeface="Arial" pitchFamily="34" charset="0"/>
                <a:ea typeface="Geneva"/>
                <a:cs typeface="Geneva"/>
              </a:defRPr>
            </a:lvl8pPr>
            <a:lvl9pPr marL="3886200" indent="-228600" eaLnBrk="0" fontAlgn="base" hangingPunct="0">
              <a:spcBef>
                <a:spcPct val="30000"/>
              </a:spcBef>
              <a:spcAft>
                <a:spcPct val="0"/>
              </a:spcAft>
              <a:defRPr sz="1200">
                <a:solidFill>
                  <a:schemeClr val="tx1"/>
                </a:solidFill>
                <a:latin typeface="Arial" pitchFamily="34" charset="0"/>
                <a:ea typeface="Geneva"/>
                <a:cs typeface="Geneva"/>
              </a:defRPr>
            </a:lvl9pPr>
          </a:lstStyle>
          <a:p>
            <a:fld id="{38318759-0491-4042-88C4-2FA21D1C425B}" type="slidenum">
              <a:rPr lang="en-US" altLang="en-US" smtClean="0"/>
              <a:pPr/>
              <a:t>12</a:t>
            </a:fld>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p:spPr>
        <p:txBody>
          <a:bodyPr/>
          <a:lstStyle/>
          <a:p>
            <a:pPr eaLnBrk="1" hangingPunct="1"/>
            <a:r>
              <a:rPr lang="en-CA" altLang="en-US" sz="1000" b="0" dirty="0" smtClean="0"/>
              <a:t>Doctor:</a:t>
            </a:r>
            <a:r>
              <a:rPr lang="en-CA" altLang="en-US" sz="1000" b="0" baseline="0" dirty="0" smtClean="0"/>
              <a:t> </a:t>
            </a:r>
          </a:p>
          <a:p>
            <a:pPr marL="171450" indent="-171450" eaLnBrk="1" hangingPunct="1">
              <a:buFont typeface="Arial" pitchFamily="34" charset="0"/>
              <a:buChar char="•"/>
            </a:pPr>
            <a:r>
              <a:rPr lang="en-CA" altLang="en-US" sz="1000" b="0" baseline="0" dirty="0" smtClean="0"/>
              <a:t>Check your chart</a:t>
            </a:r>
          </a:p>
          <a:p>
            <a:pPr marL="171450" indent="-171450" eaLnBrk="1" hangingPunct="1">
              <a:buFont typeface="Arial" pitchFamily="34" charset="0"/>
              <a:buChar char="•"/>
            </a:pPr>
            <a:r>
              <a:rPr lang="en-CA" altLang="en-US" sz="1000" b="0" baseline="0" dirty="0" smtClean="0"/>
              <a:t>15 min patient exam</a:t>
            </a:r>
          </a:p>
          <a:p>
            <a:pPr marL="171450" indent="-171450" eaLnBrk="1" hangingPunct="1">
              <a:buFont typeface="Arial" pitchFamily="34" charset="0"/>
              <a:buChar char="•"/>
            </a:pPr>
            <a:r>
              <a:rPr lang="en-CA" altLang="en-US" sz="1000" b="0" baseline="0" dirty="0" smtClean="0"/>
              <a:t>update the chart</a:t>
            </a:r>
          </a:p>
          <a:p>
            <a:pPr marL="171450" indent="-171450" eaLnBrk="1" hangingPunct="1">
              <a:buFont typeface="Arial" pitchFamily="34" charset="0"/>
              <a:buChar char="•"/>
            </a:pPr>
            <a:r>
              <a:rPr lang="en-CA" altLang="en-US" sz="1000" b="0" baseline="0" dirty="0" smtClean="0"/>
              <a:t>Time: 20 minutes?</a:t>
            </a:r>
          </a:p>
          <a:p>
            <a:pPr marL="171450" indent="-171450" eaLnBrk="1" hangingPunct="1">
              <a:buFont typeface="Arial" pitchFamily="34" charset="0"/>
              <a:buChar char="•"/>
            </a:pPr>
            <a:endParaRPr lang="en-CA" altLang="en-US" sz="1000" b="0" baseline="0" dirty="0" smtClean="0"/>
          </a:p>
          <a:p>
            <a:pPr eaLnBrk="1" hangingPunct="1"/>
            <a:r>
              <a:rPr lang="en-CA" altLang="en-US" sz="1000" b="0" baseline="0" dirty="0" smtClean="0"/>
              <a:t>Patient -  Let’s assume it is just the Doctor’s visit, with no follow-up visits or specialists:</a:t>
            </a:r>
            <a:endParaRPr lang="en-CA" altLang="en-US" sz="1000" b="0" dirty="0" smtClean="0"/>
          </a:p>
          <a:p>
            <a:pPr marL="171450" indent="-171450" eaLnBrk="1" hangingPunct="1">
              <a:buFont typeface="Arial" pitchFamily="34" charset="0"/>
              <a:buChar char="•"/>
            </a:pPr>
            <a:r>
              <a:rPr lang="en-CA" altLang="en-US" sz="1000" b="0" dirty="0" smtClean="0"/>
              <a:t>When you enter, take a number to be seen by reception</a:t>
            </a:r>
          </a:p>
          <a:p>
            <a:pPr marL="171450" indent="-171450" eaLnBrk="1" hangingPunct="1">
              <a:buFont typeface="Arial" pitchFamily="34" charset="0"/>
              <a:buChar char="•"/>
            </a:pPr>
            <a:r>
              <a:rPr lang="en-CA" altLang="en-US" sz="1000" b="0" dirty="0" smtClean="0"/>
              <a:t>Wait</a:t>
            </a:r>
          </a:p>
          <a:p>
            <a:pPr marL="171450" indent="-171450" eaLnBrk="1" hangingPunct="1">
              <a:buFont typeface="Arial" pitchFamily="34" charset="0"/>
              <a:buChar char="•"/>
            </a:pPr>
            <a:r>
              <a:rPr lang="en-CA" altLang="en-US" sz="1000" b="0" dirty="0" smtClean="0"/>
              <a:t>Check-in, staff can retrieve your file</a:t>
            </a:r>
          </a:p>
          <a:p>
            <a:pPr marL="171450" indent="-171450" eaLnBrk="1" hangingPunct="1">
              <a:buFont typeface="Arial" pitchFamily="34" charset="0"/>
              <a:buChar char="•"/>
            </a:pPr>
            <a:r>
              <a:rPr lang="en-CA" altLang="en-US" sz="1000" b="0" dirty="0" smtClean="0"/>
              <a:t>Wait, wait, wait</a:t>
            </a:r>
          </a:p>
          <a:p>
            <a:pPr marL="171450" indent="-171450" eaLnBrk="1" hangingPunct="1">
              <a:buFont typeface="Arial" pitchFamily="34" charset="0"/>
              <a:buChar char="•"/>
            </a:pPr>
            <a:r>
              <a:rPr lang="en-CA" altLang="en-US" sz="1000" b="0" dirty="0" smtClean="0"/>
              <a:t>Get called</a:t>
            </a:r>
            <a:r>
              <a:rPr lang="en-CA" altLang="en-US" sz="1000" b="0" baseline="0" dirty="0" smtClean="0"/>
              <a:t> to an exam room, wait.</a:t>
            </a:r>
          </a:p>
          <a:p>
            <a:pPr marL="171450" indent="-171450" eaLnBrk="1" hangingPunct="1">
              <a:buFont typeface="Arial" pitchFamily="34" charset="0"/>
              <a:buChar char="•"/>
            </a:pPr>
            <a:r>
              <a:rPr lang="en-CA" altLang="en-US" sz="1000" b="0" baseline="0" dirty="0" smtClean="0"/>
              <a:t>15 minute patient exam</a:t>
            </a:r>
          </a:p>
          <a:p>
            <a:pPr marL="171450" indent="-171450" eaLnBrk="1" hangingPunct="1">
              <a:buFont typeface="Arial" pitchFamily="34" charset="0"/>
              <a:buChar char="•"/>
            </a:pPr>
            <a:r>
              <a:rPr lang="en-CA" altLang="en-US" sz="1000" b="0" baseline="0" dirty="0" smtClean="0"/>
              <a:t>Leave with a diagnosis to counter your symptoms</a:t>
            </a:r>
          </a:p>
          <a:p>
            <a:pPr marL="171450" indent="-171450" eaLnBrk="1" hangingPunct="1">
              <a:buFont typeface="Arial" pitchFamily="34" charset="0"/>
              <a:buChar char="•"/>
            </a:pPr>
            <a:r>
              <a:rPr lang="en-CA" altLang="en-US" sz="1000" b="0" baseline="0" dirty="0" smtClean="0"/>
              <a:t>Time: Any guesses?</a:t>
            </a:r>
            <a:endParaRPr lang="en-US" altLang="en-US" sz="1000" b="0" dirty="0" smtClean="0"/>
          </a:p>
          <a:p>
            <a:pPr eaLnBrk="1" hangingPunct="1"/>
            <a:endParaRPr lang="en-US" altLang="en-US" sz="1000" b="0" dirty="0" smtClean="0"/>
          </a:p>
          <a:p>
            <a:pPr marL="171450" indent="-171450" eaLnBrk="1" hangingPunct="1">
              <a:buFont typeface="Arial" pitchFamily="34" charset="0"/>
              <a:buChar char="•"/>
            </a:pPr>
            <a:r>
              <a:rPr lang="en-US" altLang="en-US" sz="1000" b="0" dirty="0" smtClean="0"/>
              <a:t>Employees see what happens in their own vertical silo – but the “customer” waits for each vertical silo and everything in-between!</a:t>
            </a:r>
            <a:endParaRPr lang="fr-CA" altLang="en-US" sz="1000" b="0" dirty="0" smtClean="0"/>
          </a:p>
          <a:p>
            <a:pPr marL="171450" indent="-171450" eaLnBrk="1" hangingPunct="1">
              <a:buFont typeface="Arial" pitchFamily="34" charset="0"/>
              <a:buChar char="•"/>
            </a:pPr>
            <a:r>
              <a:rPr lang="en-US" sz="800" kern="1200" dirty="0" smtClean="0">
                <a:solidFill>
                  <a:schemeClr val="tx1"/>
                </a:solidFill>
                <a:latin typeface="Arial" charset="0"/>
                <a:ea typeface="Geneva" pitchFamily="-96" charset="-128"/>
                <a:cs typeface="Geneva"/>
              </a:rPr>
              <a:t>Lean looks at your processes horizontally from the point of view of the end user of your service or output</a:t>
            </a:r>
          </a:p>
          <a:p>
            <a:pPr marL="171450" indent="-171450" eaLnBrk="1" hangingPunct="1">
              <a:buFont typeface="Arial" pitchFamily="34" charset="0"/>
              <a:buChar char="•"/>
            </a:pPr>
            <a:endParaRPr lang="en-US" altLang="en-US" sz="800" b="0" kern="1200" dirty="0" smtClean="0">
              <a:solidFill>
                <a:schemeClr val="tx1"/>
              </a:solidFill>
              <a:latin typeface="Arial" charset="0"/>
            </a:endParaRPr>
          </a:p>
          <a:p>
            <a:pPr marL="171450" indent="-171450" eaLnBrk="1" hangingPunct="1">
              <a:buFont typeface="Arial" pitchFamily="34" charset="0"/>
              <a:buChar char="•"/>
            </a:pPr>
            <a:r>
              <a:rPr lang="en-CA" altLang="en-US" sz="1000" b="0" dirty="0" smtClean="0"/>
              <a:t>What are the value</a:t>
            </a:r>
            <a:r>
              <a:rPr lang="en-CA" altLang="en-US" sz="1000" b="0" baseline="0" dirty="0" smtClean="0"/>
              <a:t> added points here?</a:t>
            </a:r>
          </a:p>
          <a:p>
            <a:pPr marL="171450" indent="-171450" eaLnBrk="1" hangingPunct="1">
              <a:buFont typeface="Arial" pitchFamily="34" charset="0"/>
              <a:buChar char="•"/>
            </a:pPr>
            <a:r>
              <a:rPr lang="en-CA" altLang="en-US" sz="1000" b="0" baseline="0" dirty="0" smtClean="0"/>
              <a:t>How would this system need to change to improve the patient experience?</a:t>
            </a:r>
          </a:p>
          <a:p>
            <a:pPr marL="171450" indent="-171450" eaLnBrk="1" hangingPunct="1">
              <a:buFont typeface="Arial" pitchFamily="34" charset="0"/>
              <a:buChar char="•"/>
            </a:pPr>
            <a:endParaRPr lang="en-CA" altLang="en-US" sz="1000" b="0" baseline="0" dirty="0" smtClean="0"/>
          </a:p>
          <a:p>
            <a:pPr marL="0" indent="0" eaLnBrk="1" hangingPunct="1">
              <a:buFont typeface="Wingdings" pitchFamily="2" charset="2"/>
              <a:buNone/>
              <a:defRPr/>
            </a:pPr>
            <a:r>
              <a:rPr lang="en-CA" sz="800" kern="1200" dirty="0" smtClean="0">
                <a:solidFill>
                  <a:schemeClr val="tx1"/>
                </a:solidFill>
                <a:latin typeface="Arial" charset="0"/>
                <a:ea typeface="Geneva" pitchFamily="-96" charset="-128"/>
                <a:cs typeface="Geneva"/>
              </a:rPr>
              <a:t>Find the:</a:t>
            </a:r>
          </a:p>
          <a:p>
            <a:pPr marL="457200" indent="-457200" eaLnBrk="1" hangingPunct="1">
              <a:buFont typeface="Arial" panose="020B0604020202020204" pitchFamily="34" charset="0"/>
              <a:buChar char="•"/>
              <a:defRPr/>
            </a:pPr>
            <a:r>
              <a:rPr lang="en-CA" sz="800" kern="1200" dirty="0" smtClean="0">
                <a:solidFill>
                  <a:schemeClr val="tx1"/>
                </a:solidFill>
                <a:latin typeface="Arial" charset="0"/>
                <a:ea typeface="Geneva" pitchFamily="-96" charset="-128"/>
                <a:cs typeface="Geneva"/>
              </a:rPr>
              <a:t>Non-value added activities, and</a:t>
            </a:r>
          </a:p>
          <a:p>
            <a:pPr marL="457200" indent="-457200" eaLnBrk="1" hangingPunct="1">
              <a:buFont typeface="Arial" panose="020B0604020202020204" pitchFamily="34" charset="0"/>
              <a:buChar char="•"/>
              <a:defRPr/>
            </a:pPr>
            <a:r>
              <a:rPr lang="en-CA" sz="800" kern="1200" dirty="0" smtClean="0">
                <a:solidFill>
                  <a:schemeClr val="tx1"/>
                </a:solidFill>
                <a:latin typeface="Arial" charset="0"/>
                <a:ea typeface="Geneva" pitchFamily="-96" charset="-128"/>
                <a:cs typeface="Geneva"/>
              </a:rPr>
              <a:t>Disturbances to flow</a:t>
            </a:r>
          </a:p>
          <a:p>
            <a:pPr marL="457200" indent="-457200" eaLnBrk="1" hangingPunct="1">
              <a:buFont typeface="Arial" panose="020B0604020202020204" pitchFamily="34" charset="0"/>
              <a:buChar char="•"/>
              <a:defRPr/>
            </a:pPr>
            <a:endParaRPr lang="en-CA" sz="800" kern="1200" dirty="0" smtClean="0">
              <a:solidFill>
                <a:schemeClr val="tx1"/>
              </a:solidFill>
              <a:latin typeface="Arial" charset="0"/>
              <a:ea typeface="Geneva" pitchFamily="-96" charset="-128"/>
              <a:cs typeface="Geneva"/>
            </a:endParaRPr>
          </a:p>
          <a:p>
            <a:pPr marL="0" indent="0" eaLnBrk="1" hangingPunct="1">
              <a:buFont typeface="Wingdings" pitchFamily="2" charset="2"/>
              <a:buNone/>
              <a:defRPr/>
            </a:pPr>
            <a:r>
              <a:rPr lang="en-CA" sz="800" kern="1200" dirty="0" smtClean="0">
                <a:solidFill>
                  <a:schemeClr val="tx1"/>
                </a:solidFill>
                <a:latin typeface="Arial" charset="0"/>
                <a:ea typeface="Geneva" pitchFamily="-96" charset="-128"/>
                <a:cs typeface="Geneva"/>
              </a:rPr>
              <a:t>And design them out of your process, creating speed, increasing capacity and engaging your people</a:t>
            </a:r>
          </a:p>
          <a:p>
            <a:pPr marL="0" indent="0" eaLnBrk="1" hangingPunct="1">
              <a:buFont typeface="Wingdings" pitchFamily="2" charset="2"/>
              <a:buNone/>
              <a:defRPr/>
            </a:pPr>
            <a:r>
              <a:rPr lang="en-CA" sz="800" kern="1200" dirty="0" smtClean="0">
                <a:solidFill>
                  <a:schemeClr val="tx1"/>
                </a:solidFill>
                <a:latin typeface="Arial" charset="0"/>
                <a:ea typeface="Geneva" pitchFamily="-96" charset="-128"/>
                <a:cs typeface="Geneva"/>
              </a:rPr>
              <a:t>….then repeat</a:t>
            </a:r>
          </a:p>
          <a:p>
            <a:pPr marL="171450" indent="-171450" eaLnBrk="1" hangingPunct="1">
              <a:buFont typeface="Arial" pitchFamily="34" charset="0"/>
              <a:buChar char="•"/>
            </a:pPr>
            <a:endParaRPr lang="en-CA" altLang="en-US" sz="1000" b="0" dirty="0" smtClean="0"/>
          </a:p>
          <a:p>
            <a:pPr marL="171450" indent="-171450" eaLnBrk="1" hangingPunct="1">
              <a:buFont typeface="Arial" pitchFamily="34" charset="0"/>
              <a:buChar char="•"/>
            </a:pPr>
            <a:endParaRPr lang="fr-CA" altLang="en-US" sz="1000" b="0" dirty="0" smtClean="0"/>
          </a:p>
        </p:txBody>
      </p:sp>
      <p:sp>
        <p:nvSpPr>
          <p:cNvPr id="92164" name="Slide Number Placeholder 3"/>
          <p:cNvSpPr>
            <a:spLocks noGrp="1"/>
          </p:cNvSpPr>
          <p:nvPr>
            <p:ph type="sldNum" sz="quarter" idx="5"/>
          </p:nvPr>
        </p:nvSpPr>
        <p:spPr>
          <a:noFill/>
        </p:spPr>
        <p:txBody>
          <a:bodyPr/>
          <a:lstStyle>
            <a:lvl1pPr>
              <a:defRPr sz="1200">
                <a:solidFill>
                  <a:schemeClr val="tx1"/>
                </a:solidFill>
                <a:latin typeface="Arial" pitchFamily="34" charset="0"/>
                <a:ea typeface="Geneva"/>
                <a:cs typeface="Geneva"/>
              </a:defRPr>
            </a:lvl1pPr>
            <a:lvl2pPr marL="742950" indent="-285750">
              <a:defRPr sz="1200">
                <a:solidFill>
                  <a:schemeClr val="tx1"/>
                </a:solidFill>
                <a:latin typeface="Arial" pitchFamily="34" charset="0"/>
                <a:ea typeface="Geneva"/>
                <a:cs typeface="Geneva"/>
              </a:defRPr>
            </a:lvl2pPr>
            <a:lvl3pPr marL="1143000" indent="-228600">
              <a:defRPr sz="1200">
                <a:solidFill>
                  <a:schemeClr val="tx1"/>
                </a:solidFill>
                <a:latin typeface="Arial" pitchFamily="34" charset="0"/>
                <a:ea typeface="Geneva"/>
                <a:cs typeface="Geneva"/>
              </a:defRPr>
            </a:lvl3pPr>
            <a:lvl4pPr marL="1600200" indent="-228600">
              <a:defRPr sz="1200">
                <a:solidFill>
                  <a:schemeClr val="tx1"/>
                </a:solidFill>
                <a:latin typeface="Arial" pitchFamily="34" charset="0"/>
                <a:ea typeface="Geneva"/>
                <a:cs typeface="Geneva"/>
              </a:defRPr>
            </a:lvl4pPr>
            <a:lvl5pPr marL="2057400" indent="-228600">
              <a:defRPr sz="1200">
                <a:solidFill>
                  <a:schemeClr val="tx1"/>
                </a:solidFill>
                <a:latin typeface="Arial" pitchFamily="34" charset="0"/>
                <a:ea typeface="Geneva"/>
                <a:cs typeface="Geneva"/>
              </a:defRPr>
            </a:lvl5pPr>
            <a:lvl6pPr marL="2514600" indent="-228600" eaLnBrk="0" fontAlgn="base" hangingPunct="0">
              <a:spcBef>
                <a:spcPct val="30000"/>
              </a:spcBef>
              <a:spcAft>
                <a:spcPct val="0"/>
              </a:spcAft>
              <a:defRPr sz="1200">
                <a:solidFill>
                  <a:schemeClr val="tx1"/>
                </a:solidFill>
                <a:latin typeface="Arial" pitchFamily="34" charset="0"/>
                <a:ea typeface="Geneva"/>
                <a:cs typeface="Geneva"/>
              </a:defRPr>
            </a:lvl6pPr>
            <a:lvl7pPr marL="2971800" indent="-228600" eaLnBrk="0" fontAlgn="base" hangingPunct="0">
              <a:spcBef>
                <a:spcPct val="30000"/>
              </a:spcBef>
              <a:spcAft>
                <a:spcPct val="0"/>
              </a:spcAft>
              <a:defRPr sz="1200">
                <a:solidFill>
                  <a:schemeClr val="tx1"/>
                </a:solidFill>
                <a:latin typeface="Arial" pitchFamily="34" charset="0"/>
                <a:ea typeface="Geneva"/>
                <a:cs typeface="Geneva"/>
              </a:defRPr>
            </a:lvl7pPr>
            <a:lvl8pPr marL="3429000" indent="-228600" eaLnBrk="0" fontAlgn="base" hangingPunct="0">
              <a:spcBef>
                <a:spcPct val="30000"/>
              </a:spcBef>
              <a:spcAft>
                <a:spcPct val="0"/>
              </a:spcAft>
              <a:defRPr sz="1200">
                <a:solidFill>
                  <a:schemeClr val="tx1"/>
                </a:solidFill>
                <a:latin typeface="Arial" pitchFamily="34" charset="0"/>
                <a:ea typeface="Geneva"/>
                <a:cs typeface="Geneva"/>
              </a:defRPr>
            </a:lvl8pPr>
            <a:lvl9pPr marL="3886200" indent="-228600" eaLnBrk="0" fontAlgn="base" hangingPunct="0">
              <a:spcBef>
                <a:spcPct val="30000"/>
              </a:spcBef>
              <a:spcAft>
                <a:spcPct val="0"/>
              </a:spcAft>
              <a:defRPr sz="1200">
                <a:solidFill>
                  <a:schemeClr val="tx1"/>
                </a:solidFill>
                <a:latin typeface="Arial" pitchFamily="34" charset="0"/>
                <a:ea typeface="Geneva"/>
                <a:cs typeface="Geneva"/>
              </a:defRPr>
            </a:lvl9pPr>
          </a:lstStyle>
          <a:p>
            <a:fld id="{A0798C0E-090D-4C3C-BB9D-987B3A4280F4}" type="slidenum">
              <a:rPr lang="en-US" altLang="en-US" smtClean="0"/>
              <a:pPr/>
              <a:t>13</a:t>
            </a:fld>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What are examples of NVA?</a:t>
            </a:r>
            <a:endParaRPr lang="en-US" dirty="0"/>
          </a:p>
        </p:txBody>
      </p:sp>
      <p:sp>
        <p:nvSpPr>
          <p:cNvPr id="4" name="Slide Number Placeholder 3"/>
          <p:cNvSpPr>
            <a:spLocks noGrp="1"/>
          </p:cNvSpPr>
          <p:nvPr>
            <p:ph type="sldNum" sz="quarter" idx="10"/>
          </p:nvPr>
        </p:nvSpPr>
        <p:spPr/>
        <p:txBody>
          <a:bodyPr/>
          <a:lstStyle/>
          <a:p>
            <a:pPr>
              <a:defRPr/>
            </a:pPr>
            <a:fld id="{7211E3D5-8033-44C4-BC28-0041860259FD}" type="slidenum">
              <a:rPr lang="en-US" smtClean="0"/>
              <a:pPr>
                <a:defRPr/>
              </a:pPr>
              <a:t>15</a:t>
            </a:fld>
            <a:endParaRPr lang="en-US"/>
          </a:p>
        </p:txBody>
      </p:sp>
    </p:spTree>
    <p:extLst>
      <p:ext uri="{BB962C8B-B14F-4D97-AF65-F5344CB8AC3E}">
        <p14:creationId xmlns:p14="http://schemas.microsoft.com/office/powerpoint/2010/main" val="24549559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TextEdit="1"/>
          </p:cNvSpPr>
          <p:nvPr>
            <p:ph type="sldImg"/>
          </p:nvPr>
        </p:nvSpPr>
        <p:spPr>
          <a:ln/>
        </p:spPr>
      </p:sp>
      <p:sp>
        <p:nvSpPr>
          <p:cNvPr id="97283" name="Rectangle 3"/>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fr-FR" altLang="en-US" smtClean="0">
              <a:latin typeface="Arial" pitchFamily="34" charset="0"/>
              <a:ea typeface="Geneva"/>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spect="1" noTextEdit="1"/>
          </p:cNvSpPr>
          <p:nvPr>
            <p:ph type="sldImg"/>
          </p:nvPr>
        </p:nvSpPr>
        <p:spPr>
          <a:ln/>
        </p:spPr>
      </p:sp>
      <p:sp>
        <p:nvSpPr>
          <p:cNvPr id="98307" name="Rectangle 3"/>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fr-FR" altLang="en-US" smtClean="0">
                <a:latin typeface="Arial" pitchFamily="34" charset="0"/>
                <a:ea typeface="Geneva"/>
              </a:rPr>
              <a:t>Build VSM of DoA on wall with post-its</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RB-Cover-pp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7175"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0" descr="LA backgroun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5588"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23" name="Rectangle 3"/>
          <p:cNvSpPr>
            <a:spLocks noGrp="1" noChangeArrowheads="1"/>
          </p:cNvSpPr>
          <p:nvPr>
            <p:ph type="ctrTitle"/>
          </p:nvPr>
        </p:nvSpPr>
        <p:spPr>
          <a:xfrm>
            <a:off x="2209800" y="2590800"/>
            <a:ext cx="5029200" cy="2057400"/>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sz="3200">
                <a:solidFill>
                  <a:schemeClr val="bg1"/>
                </a:solidFill>
              </a:defRPr>
            </a:lvl1pPr>
          </a:lstStyle>
          <a:p>
            <a:pPr lvl="0"/>
            <a:r>
              <a:rPr lang="en-US" noProof="0" smtClean="0"/>
              <a:t>Click to edit Master title style</a:t>
            </a:r>
            <a:endParaRPr lang="en-CA" noProof="0" smtClean="0"/>
          </a:p>
        </p:txBody>
      </p:sp>
      <p:sp>
        <p:nvSpPr>
          <p:cNvPr id="184324" name="Rectangle 4"/>
          <p:cNvSpPr>
            <a:spLocks noGrp="1" noChangeArrowheads="1"/>
          </p:cNvSpPr>
          <p:nvPr>
            <p:ph type="subTitle" idx="1"/>
          </p:nvPr>
        </p:nvSpPr>
        <p:spPr>
          <a:xfrm>
            <a:off x="2209800" y="5029200"/>
            <a:ext cx="5029200" cy="685800"/>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0" indent="0">
              <a:buFont typeface="Wingdings" pitchFamily="2" charset="2"/>
              <a:buNone/>
              <a:defRPr sz="1700" i="1">
                <a:solidFill>
                  <a:schemeClr val="bg1"/>
                </a:solidFill>
              </a:defRPr>
            </a:lvl1pPr>
          </a:lstStyle>
          <a:p>
            <a:pPr lvl="0"/>
            <a:r>
              <a:rPr lang="en-US" noProof="0" smtClean="0"/>
              <a:t>Click to edit Master subtitle style</a:t>
            </a:r>
            <a:endParaRPr lang="en-CA" noProof="0" smtClean="0"/>
          </a:p>
        </p:txBody>
      </p:sp>
    </p:spTree>
    <p:extLst>
      <p:ext uri="{BB962C8B-B14F-4D97-AF65-F5344CB8AC3E}">
        <p14:creationId xmlns:p14="http://schemas.microsoft.com/office/powerpoint/2010/main" val="1066082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F8F91020-AD06-41E6-8BBF-8D8A4DD1B0ED}" type="slidenum">
              <a:rPr lang="en-US"/>
              <a:pPr>
                <a:defRPr/>
              </a:pPr>
              <a:t>‹#›</a:t>
            </a:fld>
            <a:endParaRPr lang="en-US"/>
          </a:p>
        </p:txBody>
      </p:sp>
    </p:spTree>
    <p:extLst>
      <p:ext uri="{BB962C8B-B14F-4D97-AF65-F5344CB8AC3E}">
        <p14:creationId xmlns:p14="http://schemas.microsoft.com/office/powerpoint/2010/main" val="32908068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1447800"/>
            <a:ext cx="1847850" cy="464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1447800"/>
            <a:ext cx="5391150" cy="464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E4B4A57B-45FF-4937-862A-48EB0CC8D1C4}" type="slidenum">
              <a:rPr lang="en-US"/>
              <a:pPr>
                <a:defRPr/>
              </a:pPr>
              <a:t>‹#›</a:t>
            </a:fld>
            <a:endParaRPr lang="en-US"/>
          </a:p>
        </p:txBody>
      </p:sp>
    </p:spTree>
    <p:extLst>
      <p:ext uri="{BB962C8B-B14F-4D97-AF65-F5344CB8AC3E}">
        <p14:creationId xmlns:p14="http://schemas.microsoft.com/office/powerpoint/2010/main" val="8316200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219200" y="1447800"/>
            <a:ext cx="7391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219200" y="2819400"/>
            <a:ext cx="7391400" cy="3276600"/>
          </a:xfrm>
        </p:spPr>
        <p:txBody>
          <a:bodyPr/>
          <a:lstStyle/>
          <a:p>
            <a:pPr lvl="0"/>
            <a:r>
              <a:rPr lang="en-US" noProof="0" smtClean="0"/>
              <a:t>Click icon to add table</a:t>
            </a:r>
            <a:endParaRPr lang="en-US" noProof="0"/>
          </a:p>
        </p:txBody>
      </p:sp>
      <p:sp>
        <p:nvSpPr>
          <p:cNvPr id="4" name="Rectangle 15"/>
          <p:cNvSpPr>
            <a:spLocks noGrp="1" noChangeArrowheads="1"/>
          </p:cNvSpPr>
          <p:nvPr>
            <p:ph type="sldNum" sz="quarter" idx="10"/>
          </p:nvPr>
        </p:nvSpPr>
        <p:spPr>
          <a:ln/>
        </p:spPr>
        <p:txBody>
          <a:bodyPr/>
          <a:lstStyle>
            <a:lvl1pPr>
              <a:defRPr/>
            </a:lvl1pPr>
          </a:lstStyle>
          <a:p>
            <a:pPr>
              <a:defRPr/>
            </a:pPr>
            <a:fld id="{B886B0C2-48E0-4BE2-A64A-DA1DD764B24E}" type="slidenum">
              <a:rPr lang="en-US"/>
              <a:pPr>
                <a:defRPr/>
              </a:pPr>
              <a:t>‹#›</a:t>
            </a:fld>
            <a:endParaRPr lang="en-US"/>
          </a:p>
        </p:txBody>
      </p:sp>
    </p:spTree>
    <p:extLst>
      <p:ext uri="{BB962C8B-B14F-4D97-AF65-F5344CB8AC3E}">
        <p14:creationId xmlns:p14="http://schemas.microsoft.com/office/powerpoint/2010/main" val="1997482642"/>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RB-Cover-pp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7175"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23" name="Rectangle 3"/>
          <p:cNvSpPr>
            <a:spLocks noGrp="1" noChangeArrowheads="1"/>
          </p:cNvSpPr>
          <p:nvPr>
            <p:ph type="ctrTitle"/>
          </p:nvPr>
        </p:nvSpPr>
        <p:spPr>
          <a:xfrm>
            <a:off x="2209800" y="2590800"/>
            <a:ext cx="5029200" cy="2057400"/>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sz="3200">
                <a:solidFill>
                  <a:schemeClr val="bg1"/>
                </a:solidFill>
              </a:defRPr>
            </a:lvl1pPr>
          </a:lstStyle>
          <a:p>
            <a:pPr lvl="0"/>
            <a:r>
              <a:rPr lang="en-CA" noProof="0" smtClean="0"/>
              <a:t>Click to edit Master title style</a:t>
            </a:r>
          </a:p>
        </p:txBody>
      </p:sp>
      <p:sp>
        <p:nvSpPr>
          <p:cNvPr id="184324" name="Rectangle 4"/>
          <p:cNvSpPr>
            <a:spLocks noGrp="1" noChangeArrowheads="1"/>
          </p:cNvSpPr>
          <p:nvPr>
            <p:ph type="subTitle" idx="1"/>
          </p:nvPr>
        </p:nvSpPr>
        <p:spPr>
          <a:xfrm>
            <a:off x="2209800" y="5029200"/>
            <a:ext cx="5029200" cy="685800"/>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0" indent="0">
              <a:buFont typeface="Wingdings" pitchFamily="2" charset="2"/>
              <a:buNone/>
              <a:defRPr sz="1700" i="1">
                <a:solidFill>
                  <a:schemeClr val="bg1"/>
                </a:solidFill>
              </a:defRPr>
            </a:lvl1pPr>
          </a:lstStyle>
          <a:p>
            <a:pPr lvl="0"/>
            <a:r>
              <a:rPr lang="en-CA" noProof="0" smtClean="0"/>
              <a:t>Click to edit Master subtitle style</a:t>
            </a:r>
          </a:p>
        </p:txBody>
      </p:sp>
    </p:spTree>
    <p:extLst>
      <p:ext uri="{BB962C8B-B14F-4D97-AF65-F5344CB8AC3E}">
        <p14:creationId xmlns:p14="http://schemas.microsoft.com/office/powerpoint/2010/main" val="9496118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p:txBody>
          <a:bodyPr/>
          <a:lstStyle>
            <a:lvl1pPr>
              <a:defRPr baseline="-25000">
                <a:ea typeface="Geneva" pitchFamily="-96" charset="-128"/>
              </a:defRPr>
            </a:lvl1pPr>
          </a:lstStyle>
          <a:p>
            <a:pPr>
              <a:defRPr/>
            </a:pPr>
            <a:fld id="{D9F04B44-8596-46D1-9610-96CD2339B688}" type="slidenum">
              <a:rPr lang="en-CA"/>
              <a:pPr>
                <a:defRPr/>
              </a:pPr>
              <a:t>‹#›</a:t>
            </a:fld>
            <a:endParaRPr lang="en-CA"/>
          </a:p>
        </p:txBody>
      </p:sp>
    </p:spTree>
    <p:extLst>
      <p:ext uri="{BB962C8B-B14F-4D97-AF65-F5344CB8AC3E}">
        <p14:creationId xmlns:p14="http://schemas.microsoft.com/office/powerpoint/2010/main" val="8980217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p:txBody>
          <a:bodyPr/>
          <a:lstStyle>
            <a:lvl1pPr>
              <a:defRPr baseline="-25000">
                <a:ea typeface="Geneva" pitchFamily="-96" charset="-128"/>
              </a:defRPr>
            </a:lvl1pPr>
          </a:lstStyle>
          <a:p>
            <a:pPr>
              <a:defRPr/>
            </a:pPr>
            <a:fld id="{FA9448F0-08F9-40AD-BE0F-70B41AF22CC0}" type="slidenum">
              <a:rPr lang="en-CA"/>
              <a:pPr>
                <a:defRPr/>
              </a:pPr>
              <a:t>‹#›</a:t>
            </a:fld>
            <a:endParaRPr lang="en-CA"/>
          </a:p>
        </p:txBody>
      </p:sp>
    </p:spTree>
    <p:extLst>
      <p:ext uri="{BB962C8B-B14F-4D97-AF65-F5344CB8AC3E}">
        <p14:creationId xmlns:p14="http://schemas.microsoft.com/office/powerpoint/2010/main" val="11570804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p:txBody>
          <a:bodyPr/>
          <a:lstStyle>
            <a:lvl1pPr>
              <a:defRPr baseline="-25000">
                <a:ea typeface="Geneva" pitchFamily="-96" charset="-128"/>
              </a:defRPr>
            </a:lvl1pPr>
          </a:lstStyle>
          <a:p>
            <a:pPr>
              <a:defRPr/>
            </a:pPr>
            <a:fld id="{406A656B-EC0A-4387-95A6-A7CBA331C14D}" type="slidenum">
              <a:rPr lang="en-CA"/>
              <a:pPr>
                <a:defRPr/>
              </a:pPr>
              <a:t>‹#›</a:t>
            </a:fld>
            <a:endParaRPr lang="en-CA"/>
          </a:p>
        </p:txBody>
      </p:sp>
    </p:spTree>
    <p:extLst>
      <p:ext uri="{BB962C8B-B14F-4D97-AF65-F5344CB8AC3E}">
        <p14:creationId xmlns:p14="http://schemas.microsoft.com/office/powerpoint/2010/main" val="28155822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p:txBody>
          <a:bodyPr/>
          <a:lstStyle>
            <a:lvl1pPr>
              <a:defRPr baseline="-25000">
                <a:ea typeface="Geneva" pitchFamily="-96" charset="-128"/>
              </a:defRPr>
            </a:lvl1pPr>
          </a:lstStyle>
          <a:p>
            <a:pPr>
              <a:defRPr/>
            </a:pPr>
            <a:fld id="{74BA2EEF-E0FD-479F-ABEF-BA3934DB5A16}" type="slidenum">
              <a:rPr lang="en-CA"/>
              <a:pPr>
                <a:defRPr/>
              </a:pPr>
              <a:t>‹#›</a:t>
            </a:fld>
            <a:endParaRPr lang="en-CA"/>
          </a:p>
        </p:txBody>
      </p:sp>
    </p:spTree>
    <p:extLst>
      <p:ext uri="{BB962C8B-B14F-4D97-AF65-F5344CB8AC3E}">
        <p14:creationId xmlns:p14="http://schemas.microsoft.com/office/powerpoint/2010/main" val="6167595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p:txBody>
          <a:bodyPr/>
          <a:lstStyle>
            <a:lvl1pPr>
              <a:defRPr baseline="-25000">
                <a:ea typeface="Geneva" pitchFamily="-96" charset="-128"/>
              </a:defRPr>
            </a:lvl1pPr>
          </a:lstStyle>
          <a:p>
            <a:pPr>
              <a:defRPr/>
            </a:pPr>
            <a:fld id="{AE75419E-1C1D-43C6-8450-5F6F8182426C}" type="slidenum">
              <a:rPr lang="en-CA"/>
              <a:pPr>
                <a:defRPr/>
              </a:pPr>
              <a:t>‹#›</a:t>
            </a:fld>
            <a:endParaRPr lang="en-CA"/>
          </a:p>
        </p:txBody>
      </p:sp>
    </p:spTree>
    <p:extLst>
      <p:ext uri="{BB962C8B-B14F-4D97-AF65-F5344CB8AC3E}">
        <p14:creationId xmlns:p14="http://schemas.microsoft.com/office/powerpoint/2010/main" val="29867583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p:txBody>
          <a:bodyPr/>
          <a:lstStyle>
            <a:lvl1pPr>
              <a:defRPr baseline="-25000">
                <a:ea typeface="Geneva" pitchFamily="-96" charset="-128"/>
              </a:defRPr>
            </a:lvl1pPr>
          </a:lstStyle>
          <a:p>
            <a:pPr>
              <a:defRPr/>
            </a:pPr>
            <a:fld id="{9D3BDE3E-3772-46B7-BE94-E7E5498A0024}" type="slidenum">
              <a:rPr lang="en-CA"/>
              <a:pPr>
                <a:defRPr/>
              </a:pPr>
              <a:t>‹#›</a:t>
            </a:fld>
            <a:endParaRPr lang="en-CA"/>
          </a:p>
        </p:txBody>
      </p:sp>
    </p:spTree>
    <p:extLst>
      <p:ext uri="{BB962C8B-B14F-4D97-AF65-F5344CB8AC3E}">
        <p14:creationId xmlns:p14="http://schemas.microsoft.com/office/powerpoint/2010/main" val="40330398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a:ln/>
        </p:spPr>
        <p:txBody>
          <a:bodyPr/>
          <a:lstStyle>
            <a:lvl1pPr>
              <a:defRPr/>
            </a:lvl1pPr>
          </a:lstStyle>
          <a:p>
            <a:pPr>
              <a:defRPr/>
            </a:pPr>
            <a:fld id="{9F1D71FE-27CC-4593-BE93-988A441CBADA}" type="slidenum">
              <a:rPr lang="en-US"/>
              <a:pPr>
                <a:defRPr/>
              </a:pPr>
              <a:t>‹#›</a:t>
            </a:fld>
            <a:endParaRPr lang="en-US"/>
          </a:p>
        </p:txBody>
      </p:sp>
    </p:spTree>
    <p:extLst>
      <p:ext uri="{BB962C8B-B14F-4D97-AF65-F5344CB8AC3E}">
        <p14:creationId xmlns:p14="http://schemas.microsoft.com/office/powerpoint/2010/main" val="38386592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p:txBody>
          <a:bodyPr/>
          <a:lstStyle>
            <a:lvl1pPr>
              <a:defRPr baseline="-25000">
                <a:ea typeface="Geneva" pitchFamily="-96" charset="-128"/>
              </a:defRPr>
            </a:lvl1pPr>
          </a:lstStyle>
          <a:p>
            <a:pPr>
              <a:defRPr/>
            </a:pPr>
            <a:fld id="{A3D34C8C-C91B-4955-91CE-6336ECD52B69}" type="slidenum">
              <a:rPr lang="en-CA"/>
              <a:pPr>
                <a:defRPr/>
              </a:pPr>
              <a:t>‹#›</a:t>
            </a:fld>
            <a:endParaRPr lang="en-CA"/>
          </a:p>
        </p:txBody>
      </p:sp>
    </p:spTree>
    <p:extLst>
      <p:ext uri="{BB962C8B-B14F-4D97-AF65-F5344CB8AC3E}">
        <p14:creationId xmlns:p14="http://schemas.microsoft.com/office/powerpoint/2010/main" val="37101877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p:txBody>
          <a:bodyPr/>
          <a:lstStyle>
            <a:lvl1pPr>
              <a:defRPr baseline="-25000">
                <a:ea typeface="Geneva" pitchFamily="-96" charset="-128"/>
              </a:defRPr>
            </a:lvl1pPr>
          </a:lstStyle>
          <a:p>
            <a:pPr>
              <a:defRPr/>
            </a:pPr>
            <a:fld id="{63866075-844E-41E3-AD7C-1191FF6E8A5E}" type="slidenum">
              <a:rPr lang="en-CA"/>
              <a:pPr>
                <a:defRPr/>
              </a:pPr>
              <a:t>‹#›</a:t>
            </a:fld>
            <a:endParaRPr lang="en-CA"/>
          </a:p>
        </p:txBody>
      </p:sp>
    </p:spTree>
    <p:extLst>
      <p:ext uri="{BB962C8B-B14F-4D97-AF65-F5344CB8AC3E}">
        <p14:creationId xmlns:p14="http://schemas.microsoft.com/office/powerpoint/2010/main" val="30301103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p:txBody>
          <a:bodyPr/>
          <a:lstStyle>
            <a:lvl1pPr>
              <a:defRPr baseline="-25000">
                <a:ea typeface="Geneva" pitchFamily="-96" charset="-128"/>
              </a:defRPr>
            </a:lvl1pPr>
          </a:lstStyle>
          <a:p>
            <a:pPr>
              <a:defRPr/>
            </a:pPr>
            <a:fld id="{05D63290-30E9-4990-AE94-A223C3006617}" type="slidenum">
              <a:rPr lang="en-CA"/>
              <a:pPr>
                <a:defRPr/>
              </a:pPr>
              <a:t>‹#›</a:t>
            </a:fld>
            <a:endParaRPr lang="en-CA"/>
          </a:p>
        </p:txBody>
      </p:sp>
    </p:spTree>
    <p:extLst>
      <p:ext uri="{BB962C8B-B14F-4D97-AF65-F5344CB8AC3E}">
        <p14:creationId xmlns:p14="http://schemas.microsoft.com/office/powerpoint/2010/main" val="9986673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1447800"/>
            <a:ext cx="1847850" cy="464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1447800"/>
            <a:ext cx="5391150" cy="464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p:txBody>
          <a:bodyPr/>
          <a:lstStyle>
            <a:lvl1pPr>
              <a:defRPr baseline="-25000">
                <a:ea typeface="Geneva" pitchFamily="-96" charset="-128"/>
              </a:defRPr>
            </a:lvl1pPr>
          </a:lstStyle>
          <a:p>
            <a:pPr>
              <a:defRPr/>
            </a:pPr>
            <a:fld id="{8FD9F96E-5A33-4615-AC6D-DF8BA071B921}" type="slidenum">
              <a:rPr lang="en-CA"/>
              <a:pPr>
                <a:defRPr/>
              </a:pPr>
              <a:t>‹#›</a:t>
            </a:fld>
            <a:endParaRPr lang="en-CA"/>
          </a:p>
        </p:txBody>
      </p:sp>
    </p:spTree>
    <p:extLst>
      <p:ext uri="{BB962C8B-B14F-4D97-AF65-F5344CB8AC3E}">
        <p14:creationId xmlns:p14="http://schemas.microsoft.com/office/powerpoint/2010/main" val="10828996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219200" y="1447800"/>
            <a:ext cx="7391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219200" y="2819400"/>
            <a:ext cx="7391400" cy="3276600"/>
          </a:xfrm>
        </p:spPr>
        <p:txBody>
          <a:bodyPr/>
          <a:lstStyle/>
          <a:p>
            <a:pPr lvl="0"/>
            <a:endParaRPr lang="en-US" noProof="0"/>
          </a:p>
        </p:txBody>
      </p:sp>
      <p:sp>
        <p:nvSpPr>
          <p:cNvPr id="4" name="Rectangle 15"/>
          <p:cNvSpPr>
            <a:spLocks noGrp="1" noChangeArrowheads="1"/>
          </p:cNvSpPr>
          <p:nvPr>
            <p:ph type="sldNum" sz="quarter" idx="10"/>
          </p:nvPr>
        </p:nvSpPr>
        <p:spPr/>
        <p:txBody>
          <a:bodyPr/>
          <a:lstStyle>
            <a:lvl1pPr>
              <a:defRPr baseline="-25000">
                <a:ea typeface="Geneva" pitchFamily="-96" charset="-128"/>
              </a:defRPr>
            </a:lvl1pPr>
          </a:lstStyle>
          <a:p>
            <a:pPr>
              <a:defRPr/>
            </a:pPr>
            <a:fld id="{6EC764FB-23B9-4645-A4A7-FE4D59CF4D34}" type="slidenum">
              <a:rPr lang="en-CA"/>
              <a:pPr>
                <a:defRPr/>
              </a:pPr>
              <a:t>‹#›</a:t>
            </a:fld>
            <a:endParaRPr lang="en-CA"/>
          </a:p>
        </p:txBody>
      </p:sp>
    </p:spTree>
    <p:extLst>
      <p:ext uri="{BB962C8B-B14F-4D97-AF65-F5344CB8AC3E}">
        <p14:creationId xmlns:p14="http://schemas.microsoft.com/office/powerpoint/2010/main" val="12316199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IRB-Cover-pp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7175"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3"/>
          <p:cNvSpPr>
            <a:spLocks noGrp="1" noChangeArrowheads="1"/>
          </p:cNvSpPr>
          <p:nvPr>
            <p:ph type="ctrTitle"/>
          </p:nvPr>
        </p:nvSpPr>
        <p:spPr>
          <a:xfrm>
            <a:off x="2209800" y="2590800"/>
            <a:ext cx="5029200" cy="2057400"/>
          </a:xfrm>
        </p:spPr>
        <p:txBody>
          <a:bodyPr/>
          <a:lstStyle>
            <a:lvl1pPr>
              <a:defRPr/>
            </a:lvl1pPr>
          </a:lstStyle>
          <a:p>
            <a:r>
              <a:rPr lang="en-CA"/>
              <a:t>Click to edit Master title style</a:t>
            </a:r>
          </a:p>
        </p:txBody>
      </p:sp>
      <p:sp>
        <p:nvSpPr>
          <p:cNvPr id="6148" name="Rectangle 4"/>
          <p:cNvSpPr>
            <a:spLocks noGrp="1" noChangeArrowheads="1"/>
          </p:cNvSpPr>
          <p:nvPr>
            <p:ph type="subTitle" idx="1"/>
          </p:nvPr>
        </p:nvSpPr>
        <p:spPr>
          <a:xfrm>
            <a:off x="2209800" y="5029200"/>
            <a:ext cx="5029200" cy="685800"/>
          </a:xfrm>
        </p:spPr>
        <p:txBody>
          <a:bodyPr/>
          <a:lstStyle>
            <a:lvl1pPr marL="0" indent="0" algn="ctr">
              <a:buFont typeface="Wingdings" pitchFamily="2" charset="2"/>
              <a:buNone/>
              <a:defRPr/>
            </a:lvl1pPr>
          </a:lstStyle>
          <a:p>
            <a:r>
              <a:rPr lang="en-CA"/>
              <a:t>Click to edit Master subtitle style</a:t>
            </a:r>
          </a:p>
        </p:txBody>
      </p:sp>
    </p:spTree>
    <p:extLst>
      <p:ext uri="{BB962C8B-B14F-4D97-AF65-F5344CB8AC3E}">
        <p14:creationId xmlns:p14="http://schemas.microsoft.com/office/powerpoint/2010/main" val="36354218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p:txBody>
          <a:bodyPr/>
          <a:lstStyle>
            <a:lvl1pPr>
              <a:defRPr baseline="-25000"/>
            </a:lvl1pPr>
          </a:lstStyle>
          <a:p>
            <a:pPr>
              <a:defRPr/>
            </a:pPr>
            <a:fld id="{F5C772E1-9A9D-4F4E-AA1C-C0DE32CB3D96}" type="slidenum">
              <a:rPr lang="en-CA"/>
              <a:pPr>
                <a:defRPr/>
              </a:pPr>
              <a:t>‹#›</a:t>
            </a:fld>
            <a:endParaRPr lang="en-CA"/>
          </a:p>
        </p:txBody>
      </p:sp>
    </p:spTree>
    <p:extLst>
      <p:ext uri="{BB962C8B-B14F-4D97-AF65-F5344CB8AC3E}">
        <p14:creationId xmlns:p14="http://schemas.microsoft.com/office/powerpoint/2010/main" val="22559016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sldNum" sz="quarter" idx="10"/>
          </p:nvPr>
        </p:nvSpPr>
        <p:spPr/>
        <p:txBody>
          <a:bodyPr/>
          <a:lstStyle>
            <a:lvl1pPr>
              <a:defRPr baseline="-25000"/>
            </a:lvl1pPr>
          </a:lstStyle>
          <a:p>
            <a:pPr>
              <a:defRPr/>
            </a:pPr>
            <a:fld id="{64264417-E2C4-49EE-8BCA-6A8455B473FA}" type="slidenum">
              <a:rPr lang="en-CA"/>
              <a:pPr>
                <a:defRPr/>
              </a:pPr>
              <a:t>‹#›</a:t>
            </a:fld>
            <a:endParaRPr lang="en-CA"/>
          </a:p>
        </p:txBody>
      </p:sp>
    </p:spTree>
    <p:extLst>
      <p:ext uri="{BB962C8B-B14F-4D97-AF65-F5344CB8AC3E}">
        <p14:creationId xmlns:p14="http://schemas.microsoft.com/office/powerpoint/2010/main" val="247248069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sldNum" sz="quarter" idx="10"/>
          </p:nvPr>
        </p:nvSpPr>
        <p:spPr/>
        <p:txBody>
          <a:bodyPr/>
          <a:lstStyle>
            <a:lvl1pPr>
              <a:defRPr baseline="-25000"/>
            </a:lvl1pPr>
          </a:lstStyle>
          <a:p>
            <a:pPr>
              <a:defRPr/>
            </a:pPr>
            <a:fld id="{D4081B0C-E9E2-4D95-9CB6-EBE3B64D05B7}" type="slidenum">
              <a:rPr lang="en-CA"/>
              <a:pPr>
                <a:defRPr/>
              </a:pPr>
              <a:t>‹#›</a:t>
            </a:fld>
            <a:endParaRPr lang="en-CA"/>
          </a:p>
        </p:txBody>
      </p:sp>
    </p:spTree>
    <p:extLst>
      <p:ext uri="{BB962C8B-B14F-4D97-AF65-F5344CB8AC3E}">
        <p14:creationId xmlns:p14="http://schemas.microsoft.com/office/powerpoint/2010/main" val="18468537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p:txBody>
          <a:bodyPr/>
          <a:lstStyle>
            <a:lvl1pPr>
              <a:defRPr baseline="-25000"/>
            </a:lvl1pPr>
          </a:lstStyle>
          <a:p>
            <a:pPr>
              <a:defRPr/>
            </a:pPr>
            <a:fld id="{6CE8427F-F97E-4D4E-B0DD-DBBC1C6B29A5}" type="slidenum">
              <a:rPr lang="en-CA"/>
              <a:pPr>
                <a:defRPr/>
              </a:pPr>
              <a:t>‹#›</a:t>
            </a:fld>
            <a:endParaRPr lang="en-CA"/>
          </a:p>
        </p:txBody>
      </p:sp>
    </p:spTree>
    <p:extLst>
      <p:ext uri="{BB962C8B-B14F-4D97-AF65-F5344CB8AC3E}">
        <p14:creationId xmlns:p14="http://schemas.microsoft.com/office/powerpoint/2010/main" val="41545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pPr>
              <a:defRPr/>
            </a:pPr>
            <a:fld id="{7C54D00D-27F0-4C95-A752-D0847DA7E03E}" type="slidenum">
              <a:rPr lang="en-US"/>
              <a:pPr>
                <a:defRPr/>
              </a:pPr>
              <a:t>‹#›</a:t>
            </a:fld>
            <a:endParaRPr lang="en-US"/>
          </a:p>
        </p:txBody>
      </p:sp>
    </p:spTree>
    <p:extLst>
      <p:ext uri="{BB962C8B-B14F-4D97-AF65-F5344CB8AC3E}">
        <p14:creationId xmlns:p14="http://schemas.microsoft.com/office/powerpoint/2010/main" val="1939013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sldNum" sz="quarter" idx="10"/>
          </p:nvPr>
        </p:nvSpPr>
        <p:spPr/>
        <p:txBody>
          <a:bodyPr/>
          <a:lstStyle>
            <a:lvl1pPr>
              <a:defRPr baseline="-25000"/>
            </a:lvl1pPr>
          </a:lstStyle>
          <a:p>
            <a:pPr>
              <a:defRPr/>
            </a:pPr>
            <a:fld id="{636C620C-995D-49F5-987B-BDB3561FE34A}" type="slidenum">
              <a:rPr lang="en-CA"/>
              <a:pPr>
                <a:defRPr/>
              </a:pPr>
              <a:t>‹#›</a:t>
            </a:fld>
            <a:endParaRPr lang="en-CA"/>
          </a:p>
        </p:txBody>
      </p:sp>
    </p:spTree>
    <p:extLst>
      <p:ext uri="{BB962C8B-B14F-4D97-AF65-F5344CB8AC3E}">
        <p14:creationId xmlns:p14="http://schemas.microsoft.com/office/powerpoint/2010/main" val="271593767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a:spLocks noGrp="1" noChangeArrowheads="1"/>
          </p:cNvSpPr>
          <p:nvPr>
            <p:ph type="sldNum" sz="quarter" idx="10"/>
          </p:nvPr>
        </p:nvSpPr>
        <p:spPr/>
        <p:txBody>
          <a:bodyPr/>
          <a:lstStyle>
            <a:lvl1pPr>
              <a:defRPr baseline="-25000"/>
            </a:lvl1pPr>
          </a:lstStyle>
          <a:p>
            <a:pPr>
              <a:defRPr/>
            </a:pPr>
            <a:fld id="{8EB181BF-D136-4CE2-ACAD-194795397DFD}" type="slidenum">
              <a:rPr lang="en-CA"/>
              <a:pPr>
                <a:defRPr/>
              </a:pPr>
              <a:t>‹#›</a:t>
            </a:fld>
            <a:endParaRPr lang="en-CA"/>
          </a:p>
        </p:txBody>
      </p:sp>
    </p:spTree>
    <p:extLst>
      <p:ext uri="{BB962C8B-B14F-4D97-AF65-F5344CB8AC3E}">
        <p14:creationId xmlns:p14="http://schemas.microsoft.com/office/powerpoint/2010/main" val="188342938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p:txBody>
          <a:bodyPr/>
          <a:lstStyle>
            <a:lvl1pPr>
              <a:defRPr baseline="-25000"/>
            </a:lvl1pPr>
          </a:lstStyle>
          <a:p>
            <a:pPr>
              <a:defRPr/>
            </a:pPr>
            <a:fld id="{298CEC40-8828-43EE-A8E6-ECF0A3913C9D}" type="slidenum">
              <a:rPr lang="en-CA"/>
              <a:pPr>
                <a:defRPr/>
              </a:pPr>
              <a:t>‹#›</a:t>
            </a:fld>
            <a:endParaRPr lang="en-CA"/>
          </a:p>
        </p:txBody>
      </p:sp>
    </p:spTree>
    <p:extLst>
      <p:ext uri="{BB962C8B-B14F-4D97-AF65-F5344CB8AC3E}">
        <p14:creationId xmlns:p14="http://schemas.microsoft.com/office/powerpoint/2010/main" val="13151314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p:txBody>
          <a:bodyPr/>
          <a:lstStyle>
            <a:lvl1pPr>
              <a:defRPr baseline="-25000"/>
            </a:lvl1pPr>
          </a:lstStyle>
          <a:p>
            <a:pPr>
              <a:defRPr/>
            </a:pPr>
            <a:fld id="{A3CF6389-64D7-41FB-9471-05ED6FEBFE6E}" type="slidenum">
              <a:rPr lang="en-CA"/>
              <a:pPr>
                <a:defRPr/>
              </a:pPr>
              <a:t>‹#›</a:t>
            </a:fld>
            <a:endParaRPr lang="en-CA"/>
          </a:p>
        </p:txBody>
      </p:sp>
    </p:spTree>
    <p:extLst>
      <p:ext uri="{BB962C8B-B14F-4D97-AF65-F5344CB8AC3E}">
        <p14:creationId xmlns:p14="http://schemas.microsoft.com/office/powerpoint/2010/main" val="282008000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p:txBody>
          <a:bodyPr/>
          <a:lstStyle>
            <a:lvl1pPr>
              <a:defRPr baseline="-25000"/>
            </a:lvl1pPr>
          </a:lstStyle>
          <a:p>
            <a:pPr>
              <a:defRPr/>
            </a:pPr>
            <a:fld id="{BE7BDE1C-741A-4881-9A8B-F85A51EF0B23}" type="slidenum">
              <a:rPr lang="en-CA"/>
              <a:pPr>
                <a:defRPr/>
              </a:pPr>
              <a:t>‹#›</a:t>
            </a:fld>
            <a:endParaRPr lang="en-CA"/>
          </a:p>
        </p:txBody>
      </p:sp>
    </p:spTree>
    <p:extLst>
      <p:ext uri="{BB962C8B-B14F-4D97-AF65-F5344CB8AC3E}">
        <p14:creationId xmlns:p14="http://schemas.microsoft.com/office/powerpoint/2010/main" val="27399761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1447800"/>
            <a:ext cx="1847850" cy="464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1447800"/>
            <a:ext cx="5391150" cy="464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p:txBody>
          <a:bodyPr/>
          <a:lstStyle>
            <a:lvl1pPr>
              <a:defRPr baseline="-25000"/>
            </a:lvl1pPr>
          </a:lstStyle>
          <a:p>
            <a:pPr>
              <a:defRPr/>
            </a:pPr>
            <a:fld id="{1A70A4ED-743A-4911-BCAD-E1D1DC48A8E6}" type="slidenum">
              <a:rPr lang="en-CA"/>
              <a:pPr>
                <a:defRPr/>
              </a:pPr>
              <a:t>‹#›</a:t>
            </a:fld>
            <a:endParaRPr lang="en-CA"/>
          </a:p>
        </p:txBody>
      </p:sp>
    </p:spTree>
    <p:extLst>
      <p:ext uri="{BB962C8B-B14F-4D97-AF65-F5344CB8AC3E}">
        <p14:creationId xmlns:p14="http://schemas.microsoft.com/office/powerpoint/2010/main" val="326447860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1447800"/>
            <a:ext cx="7391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19200" y="2819400"/>
            <a:ext cx="7391400" cy="1562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219200" y="4533900"/>
            <a:ext cx="7391400" cy="1562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sldNum" sz="quarter" idx="10"/>
          </p:nvPr>
        </p:nvSpPr>
        <p:spPr/>
        <p:txBody>
          <a:bodyPr/>
          <a:lstStyle>
            <a:lvl1pPr>
              <a:defRPr baseline="-25000"/>
            </a:lvl1pPr>
          </a:lstStyle>
          <a:p>
            <a:pPr>
              <a:defRPr/>
            </a:pPr>
            <a:fld id="{65C6810B-BB5E-4A1B-AC54-5D41801A2C4E}" type="slidenum">
              <a:rPr lang="en-CA"/>
              <a:pPr>
                <a:defRPr/>
              </a:pPr>
              <a:t>‹#›</a:t>
            </a:fld>
            <a:endParaRPr lang="en-CA"/>
          </a:p>
        </p:txBody>
      </p:sp>
    </p:spTree>
    <p:extLst>
      <p:ext uri="{BB962C8B-B14F-4D97-AF65-F5344CB8AC3E}">
        <p14:creationId xmlns:p14="http://schemas.microsoft.com/office/powerpoint/2010/main" val="230918728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1447800"/>
            <a:ext cx="7391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19200" y="2819400"/>
            <a:ext cx="3619500" cy="3276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2819400"/>
            <a:ext cx="3619500" cy="3276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sldNum" sz="quarter" idx="10"/>
          </p:nvPr>
        </p:nvSpPr>
        <p:spPr/>
        <p:txBody>
          <a:bodyPr/>
          <a:lstStyle>
            <a:lvl1pPr>
              <a:defRPr baseline="-25000"/>
            </a:lvl1pPr>
          </a:lstStyle>
          <a:p>
            <a:pPr>
              <a:defRPr/>
            </a:pPr>
            <a:fld id="{477E6958-5AFB-41A3-BAAA-76E52E8D8E3A}" type="slidenum">
              <a:rPr lang="en-CA"/>
              <a:pPr>
                <a:defRPr/>
              </a:pPr>
              <a:t>‹#›</a:t>
            </a:fld>
            <a:endParaRPr lang="en-CA"/>
          </a:p>
        </p:txBody>
      </p:sp>
    </p:spTree>
    <p:extLst>
      <p:ext uri="{BB962C8B-B14F-4D97-AF65-F5344CB8AC3E}">
        <p14:creationId xmlns:p14="http://schemas.microsoft.com/office/powerpoint/2010/main" val="20794150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a:ln/>
        </p:spPr>
        <p:txBody>
          <a:bodyPr/>
          <a:lstStyle>
            <a:lvl1pPr>
              <a:defRPr/>
            </a:lvl1pPr>
          </a:lstStyle>
          <a:p>
            <a:pPr>
              <a:defRPr/>
            </a:pPr>
            <a:fld id="{1595F54D-5B87-485E-BDFB-748B70729002}" type="slidenum">
              <a:rPr lang="en-US"/>
              <a:pPr>
                <a:defRPr/>
              </a:pPr>
              <a:t>‹#›</a:t>
            </a:fld>
            <a:endParaRPr lang="en-US"/>
          </a:p>
        </p:txBody>
      </p:sp>
    </p:spTree>
    <p:extLst>
      <p:ext uri="{BB962C8B-B14F-4D97-AF65-F5344CB8AC3E}">
        <p14:creationId xmlns:p14="http://schemas.microsoft.com/office/powerpoint/2010/main" val="4293673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a:ln/>
        </p:spPr>
        <p:txBody>
          <a:bodyPr/>
          <a:lstStyle>
            <a:lvl1pPr>
              <a:defRPr/>
            </a:lvl1pPr>
          </a:lstStyle>
          <a:p>
            <a:pPr>
              <a:defRPr/>
            </a:pPr>
            <a:fld id="{130C29EB-7FCF-4B60-8AC9-8ED345D53820}" type="slidenum">
              <a:rPr lang="en-US"/>
              <a:pPr>
                <a:defRPr/>
              </a:pPr>
              <a:t>‹#›</a:t>
            </a:fld>
            <a:endParaRPr lang="en-US"/>
          </a:p>
        </p:txBody>
      </p:sp>
    </p:spTree>
    <p:extLst>
      <p:ext uri="{BB962C8B-B14F-4D97-AF65-F5344CB8AC3E}">
        <p14:creationId xmlns:p14="http://schemas.microsoft.com/office/powerpoint/2010/main" val="180682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a:ln/>
        </p:spPr>
        <p:txBody>
          <a:bodyPr/>
          <a:lstStyle>
            <a:lvl1pPr>
              <a:defRPr/>
            </a:lvl1pPr>
          </a:lstStyle>
          <a:p>
            <a:pPr>
              <a:defRPr/>
            </a:pPr>
            <a:fld id="{D1C966E9-4A9F-4CA4-856D-148700C75215}" type="slidenum">
              <a:rPr lang="en-US"/>
              <a:pPr>
                <a:defRPr/>
              </a:pPr>
              <a:t>‹#›</a:t>
            </a:fld>
            <a:endParaRPr lang="en-US"/>
          </a:p>
        </p:txBody>
      </p:sp>
    </p:spTree>
    <p:extLst>
      <p:ext uri="{BB962C8B-B14F-4D97-AF65-F5344CB8AC3E}">
        <p14:creationId xmlns:p14="http://schemas.microsoft.com/office/powerpoint/2010/main" val="36205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pPr>
              <a:defRPr/>
            </a:pPr>
            <a:fld id="{76897C90-3A69-468C-8C15-48D09D04F96F}" type="slidenum">
              <a:rPr lang="en-US"/>
              <a:pPr>
                <a:defRPr/>
              </a:pPr>
              <a:t>‹#›</a:t>
            </a:fld>
            <a:endParaRPr lang="en-US"/>
          </a:p>
        </p:txBody>
      </p:sp>
    </p:spTree>
    <p:extLst>
      <p:ext uri="{BB962C8B-B14F-4D97-AF65-F5344CB8AC3E}">
        <p14:creationId xmlns:p14="http://schemas.microsoft.com/office/powerpoint/2010/main" val="23325370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D1982B2D-D13D-4DDF-AC4A-F21E9EF2361A}" type="slidenum">
              <a:rPr lang="en-US"/>
              <a:pPr>
                <a:defRPr/>
              </a:pPr>
              <a:t>‹#›</a:t>
            </a:fld>
            <a:endParaRPr lang="en-US"/>
          </a:p>
        </p:txBody>
      </p:sp>
    </p:spTree>
    <p:extLst>
      <p:ext uri="{BB962C8B-B14F-4D97-AF65-F5344CB8AC3E}">
        <p14:creationId xmlns:p14="http://schemas.microsoft.com/office/powerpoint/2010/main" val="413610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63A11086-B879-4A40-954A-F4B4B15663F3}" type="slidenum">
              <a:rPr lang="en-US"/>
              <a:pPr>
                <a:defRPr/>
              </a:pPr>
              <a:t>‹#›</a:t>
            </a:fld>
            <a:endParaRPr lang="en-US"/>
          </a:p>
        </p:txBody>
      </p:sp>
    </p:spTree>
    <p:extLst>
      <p:ext uri="{BB962C8B-B14F-4D97-AF65-F5344CB8AC3E}">
        <p14:creationId xmlns:p14="http://schemas.microsoft.com/office/powerpoint/2010/main" val="41307233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1.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6E6CC"/>
        </a:solidFill>
        <a:effectLst/>
      </p:bgPr>
    </p:bg>
    <p:spTree>
      <p:nvGrpSpPr>
        <p:cNvPr id="1" name=""/>
        <p:cNvGrpSpPr/>
        <p:nvPr/>
      </p:nvGrpSpPr>
      <p:grpSpPr>
        <a:xfrm>
          <a:off x="0" y="0"/>
          <a:ext cx="0" cy="0"/>
          <a:chOff x="0" y="0"/>
          <a:chExt cx="0" cy="0"/>
        </a:xfrm>
      </p:grpSpPr>
      <p:pic>
        <p:nvPicPr>
          <p:cNvPr id="1026" name="Picture 17" descr="IRB-Inside-ppt"/>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88" y="0"/>
            <a:ext cx="9147176"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12"/>
          <p:cNvSpPr>
            <a:spLocks noGrp="1" noChangeArrowheads="1"/>
          </p:cNvSpPr>
          <p:nvPr>
            <p:ph type="title"/>
          </p:nvPr>
        </p:nvSpPr>
        <p:spPr bwMode="auto">
          <a:xfrm>
            <a:off x="1219200" y="1447800"/>
            <a:ext cx="7391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endParaRPr lang="en-CA" altLang="en-US" smtClean="0"/>
          </a:p>
        </p:txBody>
      </p:sp>
      <p:sp>
        <p:nvSpPr>
          <p:cNvPr id="1028" name="Rectangle 13"/>
          <p:cNvSpPr>
            <a:spLocks noGrp="1" noChangeArrowheads="1"/>
          </p:cNvSpPr>
          <p:nvPr>
            <p:ph type="body" idx="1"/>
          </p:nvPr>
        </p:nvSpPr>
        <p:spPr bwMode="auto">
          <a:xfrm>
            <a:off x="1219200" y="2819400"/>
            <a:ext cx="7391400" cy="327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CA" altLang="en-US" smtClean="0"/>
          </a:p>
        </p:txBody>
      </p:sp>
      <p:sp>
        <p:nvSpPr>
          <p:cNvPr id="1039" name="Rectangle 15"/>
          <p:cNvSpPr>
            <a:spLocks noGrp="1" noChangeArrowheads="1"/>
          </p:cNvSpPr>
          <p:nvPr>
            <p:ph type="sldNum" sz="quarter" idx="4"/>
          </p:nvPr>
        </p:nvSpPr>
        <p:spPr bwMode="auto">
          <a:xfrm>
            <a:off x="67056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eaLnBrk="0" hangingPunct="0">
              <a:defRPr sz="1000">
                <a:latin typeface="Arial" charset="0"/>
                <a:ea typeface="Geneva" pitchFamily="-96" charset="-128"/>
                <a:cs typeface="+mn-cs"/>
              </a:defRPr>
            </a:lvl1pPr>
          </a:lstStyle>
          <a:p>
            <a:pPr>
              <a:defRPr/>
            </a:pPr>
            <a:fld id="{92231847-72AD-4806-8A51-3637F23BA81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332" r:id="rId1"/>
    <p:sldLayoutId id="2147484321" r:id="rId2"/>
    <p:sldLayoutId id="2147484322" r:id="rId3"/>
    <p:sldLayoutId id="2147484323" r:id="rId4"/>
    <p:sldLayoutId id="2147484324" r:id="rId5"/>
    <p:sldLayoutId id="2147484325" r:id="rId6"/>
    <p:sldLayoutId id="2147484326" r:id="rId7"/>
    <p:sldLayoutId id="2147484327" r:id="rId8"/>
    <p:sldLayoutId id="2147484328" r:id="rId9"/>
    <p:sldLayoutId id="2147484329" r:id="rId10"/>
    <p:sldLayoutId id="2147484330" r:id="rId11"/>
    <p:sldLayoutId id="2147484331" r:id="rId12"/>
  </p:sldLayoutIdLst>
  <p:hf hdr="0" ftr="0" dt="0"/>
  <p:txStyles>
    <p:titleStyle>
      <a:lvl1pPr algn="l" rtl="0" eaLnBrk="0" fontAlgn="base" hangingPunct="0">
        <a:lnSpc>
          <a:spcPts val="4000"/>
        </a:lnSpc>
        <a:spcBef>
          <a:spcPct val="0"/>
        </a:spcBef>
        <a:spcAft>
          <a:spcPct val="0"/>
        </a:spcAft>
        <a:defRPr sz="4400" b="1">
          <a:solidFill>
            <a:schemeClr val="tx2"/>
          </a:solidFill>
          <a:latin typeface="+mj-lt"/>
          <a:ea typeface="MS PGothic" pitchFamily="34" charset="-128"/>
          <a:cs typeface="+mj-cs"/>
        </a:defRPr>
      </a:lvl1pPr>
      <a:lvl2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2pPr>
      <a:lvl3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3pPr>
      <a:lvl4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4pPr>
      <a:lvl5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5pPr>
      <a:lvl6pPr marL="4572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6pPr>
      <a:lvl7pPr marL="9144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7pPr>
      <a:lvl8pPr marL="13716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8pPr>
      <a:lvl9pPr marL="18288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9pPr>
    </p:titleStyle>
    <p:bodyStyle>
      <a:lvl1pPr marL="342900" indent="-342900" algn="l" rtl="0" eaLnBrk="0" fontAlgn="base" hangingPunct="0">
        <a:spcBef>
          <a:spcPct val="20000"/>
        </a:spcBef>
        <a:spcAft>
          <a:spcPct val="0"/>
        </a:spcAft>
        <a:buClr>
          <a:srgbClr val="63A6B0"/>
        </a:buClr>
        <a:buFont typeface="Wingdings" pitchFamily="2" charset="2"/>
        <a:buChar char="§"/>
        <a:defRPr sz="3000">
          <a:solidFill>
            <a:schemeClr val="tx1"/>
          </a:solidFill>
          <a:latin typeface="+mn-lt"/>
          <a:ea typeface="MS PGothic" pitchFamily="34" charset="-128"/>
          <a:cs typeface="+mn-cs"/>
        </a:defRPr>
      </a:lvl1pPr>
      <a:lvl2pPr marL="742950" indent="-285750" algn="l" rtl="0" eaLnBrk="0" fontAlgn="base" hangingPunct="0">
        <a:spcBef>
          <a:spcPct val="20000"/>
        </a:spcBef>
        <a:spcAft>
          <a:spcPct val="0"/>
        </a:spcAft>
        <a:buClr>
          <a:srgbClr val="FF0035"/>
        </a:buClr>
        <a:buFont typeface="Wingdings" pitchFamily="2" charset="2"/>
        <a:buChar char="§"/>
        <a:defRPr sz="2700">
          <a:solidFill>
            <a:schemeClr val="tx1"/>
          </a:solidFill>
          <a:latin typeface="+mn-lt"/>
          <a:ea typeface="MS PGothic" pitchFamily="34" charset="-128"/>
        </a:defRPr>
      </a:lvl2pPr>
      <a:lvl3pPr marL="1143000" indent="-228600" algn="l" rtl="0" eaLnBrk="0" fontAlgn="base" hangingPunct="0">
        <a:spcBef>
          <a:spcPct val="20000"/>
        </a:spcBef>
        <a:spcAft>
          <a:spcPct val="0"/>
        </a:spcAft>
        <a:buClr>
          <a:srgbClr val="C7D19E"/>
        </a:buClr>
        <a:buFont typeface="Wingdings" pitchFamily="2" charset="2"/>
        <a:buChar char="§"/>
        <a:defRPr sz="2400">
          <a:solidFill>
            <a:schemeClr val="tx1"/>
          </a:solidFill>
          <a:latin typeface="+mn-lt"/>
          <a:ea typeface="MS PGothic" pitchFamily="34" charset="-128"/>
        </a:defRPr>
      </a:lvl3pPr>
      <a:lvl4pPr marL="16002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4pPr>
      <a:lvl5pPr marL="20574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E6E6CC"/>
        </a:solidFill>
        <a:effectLst/>
      </p:bgPr>
    </p:bg>
    <p:spTree>
      <p:nvGrpSpPr>
        <p:cNvPr id="1" name=""/>
        <p:cNvGrpSpPr/>
        <p:nvPr/>
      </p:nvGrpSpPr>
      <p:grpSpPr>
        <a:xfrm>
          <a:off x="0" y="0"/>
          <a:ext cx="0" cy="0"/>
          <a:chOff x="0" y="0"/>
          <a:chExt cx="0" cy="0"/>
        </a:xfrm>
      </p:grpSpPr>
      <p:pic>
        <p:nvPicPr>
          <p:cNvPr id="2050" name="Picture 17" descr="IRB-Inside-ppt"/>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88" y="0"/>
            <a:ext cx="9147176"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12"/>
          <p:cNvSpPr>
            <a:spLocks noGrp="1" noChangeArrowheads="1"/>
          </p:cNvSpPr>
          <p:nvPr>
            <p:ph type="title"/>
          </p:nvPr>
        </p:nvSpPr>
        <p:spPr bwMode="auto">
          <a:xfrm>
            <a:off x="1219200" y="1447800"/>
            <a:ext cx="7391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smtClean="0"/>
              <a:t>Click to edit Master title style</a:t>
            </a:r>
          </a:p>
        </p:txBody>
      </p:sp>
      <p:sp>
        <p:nvSpPr>
          <p:cNvPr id="2052" name="Rectangle 13"/>
          <p:cNvSpPr>
            <a:spLocks noGrp="1" noChangeArrowheads="1"/>
          </p:cNvSpPr>
          <p:nvPr>
            <p:ph type="body" idx="1"/>
          </p:nvPr>
        </p:nvSpPr>
        <p:spPr bwMode="auto">
          <a:xfrm>
            <a:off x="1219200" y="2819400"/>
            <a:ext cx="7391400" cy="327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smtClean="0"/>
              <a:t>Click to edit Master text styles</a:t>
            </a:r>
          </a:p>
          <a:p>
            <a:pPr lvl="1"/>
            <a:r>
              <a:rPr lang="en-CA" altLang="en-US" smtClean="0"/>
              <a:t>Second level</a:t>
            </a:r>
          </a:p>
          <a:p>
            <a:pPr lvl="2"/>
            <a:r>
              <a:rPr lang="en-CA" altLang="en-US" smtClean="0"/>
              <a:t>Third level</a:t>
            </a:r>
          </a:p>
          <a:p>
            <a:pPr lvl="3"/>
            <a:r>
              <a:rPr lang="en-CA" altLang="en-US" smtClean="0"/>
              <a:t>Fourth level</a:t>
            </a:r>
          </a:p>
          <a:p>
            <a:pPr lvl="4"/>
            <a:r>
              <a:rPr lang="en-CA" altLang="en-US" smtClean="0"/>
              <a:t>Fifth level</a:t>
            </a:r>
          </a:p>
        </p:txBody>
      </p:sp>
      <p:sp>
        <p:nvSpPr>
          <p:cNvPr id="1039" name="Rectangle 15"/>
          <p:cNvSpPr>
            <a:spLocks noGrp="1" noChangeArrowheads="1"/>
          </p:cNvSpPr>
          <p:nvPr>
            <p:ph type="sldNum" sz="quarter" idx="4"/>
          </p:nvPr>
        </p:nvSpPr>
        <p:spPr bwMode="auto">
          <a:xfrm>
            <a:off x="67056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eaLnBrk="0" hangingPunct="0">
              <a:defRPr sz="1000" baseline="0">
                <a:solidFill>
                  <a:srgbClr val="000000"/>
                </a:solidFill>
                <a:latin typeface="Arial" charset="0"/>
                <a:ea typeface="ＭＳ Ｐゴシック" pitchFamily="34" charset="-128"/>
                <a:cs typeface="+mn-cs"/>
              </a:defRPr>
            </a:lvl1pPr>
          </a:lstStyle>
          <a:p>
            <a:pPr>
              <a:defRPr/>
            </a:pPr>
            <a:fld id="{0587A2EA-0F0A-49E8-9C45-F7D1212B9E7B}" type="slidenum">
              <a:rPr lang="en-CA"/>
              <a:pPr>
                <a:defRPr/>
              </a:pPr>
              <a:t>‹#›</a:t>
            </a:fld>
            <a:endParaRPr lang="en-CA"/>
          </a:p>
        </p:txBody>
      </p:sp>
    </p:spTree>
  </p:cSld>
  <p:clrMap bg1="lt1" tx1="dk1" bg2="lt2" tx2="dk2" accent1="accent1" accent2="accent2" accent3="accent3" accent4="accent4" accent5="accent5" accent6="accent6" hlink="hlink" folHlink="folHlink"/>
  <p:sldLayoutIdLst>
    <p:sldLayoutId id="2147484333" r:id="rId1"/>
    <p:sldLayoutId id="2147484334" r:id="rId2"/>
    <p:sldLayoutId id="2147484335" r:id="rId3"/>
    <p:sldLayoutId id="2147484336" r:id="rId4"/>
    <p:sldLayoutId id="2147484337" r:id="rId5"/>
    <p:sldLayoutId id="2147484338" r:id="rId6"/>
    <p:sldLayoutId id="2147484339" r:id="rId7"/>
    <p:sldLayoutId id="2147484340" r:id="rId8"/>
    <p:sldLayoutId id="2147484341" r:id="rId9"/>
    <p:sldLayoutId id="2147484342" r:id="rId10"/>
    <p:sldLayoutId id="2147484343" r:id="rId11"/>
    <p:sldLayoutId id="2147484344" r:id="rId12"/>
  </p:sldLayoutIdLst>
  <p:hf hdr="0" ftr="0" dt="0"/>
  <p:txStyles>
    <p:titleStyle>
      <a:lvl1pPr algn="l" rtl="0" eaLnBrk="0" fontAlgn="base" hangingPunct="0">
        <a:lnSpc>
          <a:spcPts val="4000"/>
        </a:lnSpc>
        <a:spcBef>
          <a:spcPct val="0"/>
        </a:spcBef>
        <a:spcAft>
          <a:spcPct val="0"/>
        </a:spcAft>
        <a:defRPr sz="4400" b="1">
          <a:solidFill>
            <a:schemeClr val="tx2"/>
          </a:solidFill>
          <a:latin typeface="+mj-lt"/>
          <a:ea typeface="MS PGothic" pitchFamily="34" charset="-128"/>
          <a:cs typeface="+mj-cs"/>
        </a:defRPr>
      </a:lvl1pPr>
      <a:lvl2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2pPr>
      <a:lvl3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3pPr>
      <a:lvl4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4pPr>
      <a:lvl5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5pPr>
      <a:lvl6pPr marL="457200" algn="l" rtl="0" fontAlgn="base">
        <a:lnSpc>
          <a:spcPts val="4000"/>
        </a:lnSpc>
        <a:spcBef>
          <a:spcPct val="0"/>
        </a:spcBef>
        <a:spcAft>
          <a:spcPct val="0"/>
        </a:spcAft>
        <a:defRPr sz="4400" b="1">
          <a:solidFill>
            <a:schemeClr val="tx2"/>
          </a:solidFill>
          <a:latin typeface="Arial" charset="0"/>
          <a:ea typeface="ＭＳ Ｐゴシック" pitchFamily="34" charset="-128"/>
        </a:defRPr>
      </a:lvl6pPr>
      <a:lvl7pPr marL="914400" algn="l" rtl="0" fontAlgn="base">
        <a:lnSpc>
          <a:spcPts val="4000"/>
        </a:lnSpc>
        <a:spcBef>
          <a:spcPct val="0"/>
        </a:spcBef>
        <a:spcAft>
          <a:spcPct val="0"/>
        </a:spcAft>
        <a:defRPr sz="4400" b="1">
          <a:solidFill>
            <a:schemeClr val="tx2"/>
          </a:solidFill>
          <a:latin typeface="Arial" charset="0"/>
          <a:ea typeface="ＭＳ Ｐゴシック" pitchFamily="34" charset="-128"/>
        </a:defRPr>
      </a:lvl7pPr>
      <a:lvl8pPr marL="1371600" algn="l" rtl="0" fontAlgn="base">
        <a:lnSpc>
          <a:spcPts val="4000"/>
        </a:lnSpc>
        <a:spcBef>
          <a:spcPct val="0"/>
        </a:spcBef>
        <a:spcAft>
          <a:spcPct val="0"/>
        </a:spcAft>
        <a:defRPr sz="4400" b="1">
          <a:solidFill>
            <a:schemeClr val="tx2"/>
          </a:solidFill>
          <a:latin typeface="Arial" charset="0"/>
          <a:ea typeface="ＭＳ Ｐゴシック" pitchFamily="34" charset="-128"/>
        </a:defRPr>
      </a:lvl8pPr>
      <a:lvl9pPr marL="1828800" algn="l" rtl="0" fontAlgn="base">
        <a:lnSpc>
          <a:spcPts val="4000"/>
        </a:lnSpc>
        <a:spcBef>
          <a:spcPct val="0"/>
        </a:spcBef>
        <a:spcAft>
          <a:spcPct val="0"/>
        </a:spcAft>
        <a:defRPr sz="4400" b="1">
          <a:solidFill>
            <a:schemeClr val="tx2"/>
          </a:solidFill>
          <a:latin typeface="Arial" charset="0"/>
          <a:ea typeface="ＭＳ Ｐゴシック" pitchFamily="34" charset="-128"/>
        </a:defRPr>
      </a:lvl9pPr>
    </p:titleStyle>
    <p:bodyStyle>
      <a:lvl1pPr marL="342900" indent="-342900" algn="l" rtl="0" eaLnBrk="0" fontAlgn="base" hangingPunct="0">
        <a:spcBef>
          <a:spcPct val="20000"/>
        </a:spcBef>
        <a:spcAft>
          <a:spcPct val="0"/>
        </a:spcAft>
        <a:buClr>
          <a:srgbClr val="63A6B0"/>
        </a:buClr>
        <a:buFont typeface="Wingdings" pitchFamily="2" charset="2"/>
        <a:buChar char="§"/>
        <a:defRPr sz="3000">
          <a:solidFill>
            <a:schemeClr val="tx1"/>
          </a:solidFill>
          <a:latin typeface="+mn-lt"/>
          <a:ea typeface="MS PGothic" pitchFamily="34" charset="-128"/>
          <a:cs typeface="+mn-cs"/>
        </a:defRPr>
      </a:lvl1pPr>
      <a:lvl2pPr marL="742950" indent="-285750" algn="l" rtl="0" eaLnBrk="0" fontAlgn="base" hangingPunct="0">
        <a:spcBef>
          <a:spcPct val="20000"/>
        </a:spcBef>
        <a:spcAft>
          <a:spcPct val="0"/>
        </a:spcAft>
        <a:buClr>
          <a:srgbClr val="FF0035"/>
        </a:buClr>
        <a:buFont typeface="Wingdings" pitchFamily="2" charset="2"/>
        <a:buChar char="§"/>
        <a:defRPr sz="2700">
          <a:solidFill>
            <a:schemeClr val="tx1"/>
          </a:solidFill>
          <a:latin typeface="+mn-lt"/>
          <a:ea typeface="MS PGothic" pitchFamily="34" charset="-128"/>
        </a:defRPr>
      </a:lvl2pPr>
      <a:lvl3pPr marL="1143000" indent="-228600" algn="l" rtl="0" eaLnBrk="0" fontAlgn="base" hangingPunct="0">
        <a:spcBef>
          <a:spcPct val="20000"/>
        </a:spcBef>
        <a:spcAft>
          <a:spcPct val="0"/>
        </a:spcAft>
        <a:buClr>
          <a:srgbClr val="C7D19E"/>
        </a:buClr>
        <a:buFont typeface="Wingdings" pitchFamily="2" charset="2"/>
        <a:buChar char="§"/>
        <a:defRPr sz="2400">
          <a:solidFill>
            <a:schemeClr val="tx1"/>
          </a:solidFill>
          <a:latin typeface="+mn-lt"/>
          <a:ea typeface="MS PGothic" pitchFamily="34" charset="-128"/>
        </a:defRPr>
      </a:lvl3pPr>
      <a:lvl4pPr marL="16002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4pPr>
      <a:lvl5pPr marL="20574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5pPr>
      <a:lvl6pPr marL="2514600" indent="-228600" algn="l" rtl="0" fontAlgn="base">
        <a:spcBef>
          <a:spcPct val="20000"/>
        </a:spcBef>
        <a:spcAft>
          <a:spcPct val="0"/>
        </a:spcAft>
        <a:buFont typeface="Wingdings" pitchFamily="2" charset="2"/>
        <a:buChar char="§"/>
        <a:defRPr sz="2000">
          <a:solidFill>
            <a:schemeClr val="tx1"/>
          </a:solidFill>
          <a:latin typeface="+mn-lt"/>
          <a:ea typeface="+mn-ea"/>
        </a:defRPr>
      </a:lvl6pPr>
      <a:lvl7pPr marL="2971800" indent="-228600" algn="l" rtl="0" fontAlgn="base">
        <a:spcBef>
          <a:spcPct val="20000"/>
        </a:spcBef>
        <a:spcAft>
          <a:spcPct val="0"/>
        </a:spcAft>
        <a:buFont typeface="Wingdings" pitchFamily="2" charset="2"/>
        <a:buChar char="§"/>
        <a:defRPr sz="2000">
          <a:solidFill>
            <a:schemeClr val="tx1"/>
          </a:solidFill>
          <a:latin typeface="+mn-lt"/>
          <a:ea typeface="+mn-ea"/>
        </a:defRPr>
      </a:lvl7pPr>
      <a:lvl8pPr marL="3429000" indent="-228600" algn="l" rtl="0" fontAlgn="base">
        <a:spcBef>
          <a:spcPct val="20000"/>
        </a:spcBef>
        <a:spcAft>
          <a:spcPct val="0"/>
        </a:spcAft>
        <a:buFont typeface="Wingdings" pitchFamily="2" charset="2"/>
        <a:buChar char="§"/>
        <a:defRPr sz="2000">
          <a:solidFill>
            <a:schemeClr val="tx1"/>
          </a:solidFill>
          <a:latin typeface="+mn-lt"/>
          <a:ea typeface="+mn-ea"/>
        </a:defRPr>
      </a:lvl8pPr>
      <a:lvl9pPr marL="3886200" indent="-228600" algn="l" rtl="0" fontAlgn="base">
        <a:spcBef>
          <a:spcPct val="20000"/>
        </a:spcBef>
        <a:spcAft>
          <a:spcPct val="0"/>
        </a:spcAft>
        <a:buFont typeface="Wingdings" pitchFamily="2" charset="2"/>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E6E6CC"/>
        </a:solidFill>
        <a:effectLst/>
      </p:bgPr>
    </p:bg>
    <p:spTree>
      <p:nvGrpSpPr>
        <p:cNvPr id="1" name=""/>
        <p:cNvGrpSpPr/>
        <p:nvPr/>
      </p:nvGrpSpPr>
      <p:grpSpPr>
        <a:xfrm>
          <a:off x="0" y="0"/>
          <a:ext cx="0" cy="0"/>
          <a:chOff x="0" y="0"/>
          <a:chExt cx="0" cy="0"/>
        </a:xfrm>
      </p:grpSpPr>
      <p:pic>
        <p:nvPicPr>
          <p:cNvPr id="3074" name="Picture 2" descr="IRB-Inside-ppt"/>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588" y="0"/>
            <a:ext cx="9147176"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p:cNvSpPr>
            <a:spLocks noGrp="1" noChangeArrowheads="1"/>
          </p:cNvSpPr>
          <p:nvPr>
            <p:ph type="title"/>
          </p:nvPr>
        </p:nvSpPr>
        <p:spPr bwMode="auto">
          <a:xfrm>
            <a:off x="1219200" y="1447800"/>
            <a:ext cx="7391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smtClean="0"/>
              <a:t>Click to edit Master title style</a:t>
            </a:r>
          </a:p>
        </p:txBody>
      </p:sp>
      <p:sp>
        <p:nvSpPr>
          <p:cNvPr id="3076" name="Rectangle 4"/>
          <p:cNvSpPr>
            <a:spLocks noGrp="1" noChangeArrowheads="1"/>
          </p:cNvSpPr>
          <p:nvPr>
            <p:ph type="body" idx="1"/>
          </p:nvPr>
        </p:nvSpPr>
        <p:spPr bwMode="auto">
          <a:xfrm>
            <a:off x="1219200" y="2819400"/>
            <a:ext cx="73914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smtClean="0"/>
              <a:t>Click to edit Master text styles</a:t>
            </a:r>
          </a:p>
          <a:p>
            <a:pPr lvl="1"/>
            <a:r>
              <a:rPr lang="en-CA" altLang="en-US" smtClean="0"/>
              <a:t>Second level</a:t>
            </a:r>
          </a:p>
          <a:p>
            <a:pPr lvl="2"/>
            <a:r>
              <a:rPr lang="en-CA" altLang="en-US" smtClean="0"/>
              <a:t>Third level</a:t>
            </a:r>
          </a:p>
          <a:p>
            <a:pPr lvl="3"/>
            <a:r>
              <a:rPr lang="en-CA" altLang="en-US" smtClean="0"/>
              <a:t>Fourth level</a:t>
            </a:r>
          </a:p>
          <a:p>
            <a:pPr lvl="4"/>
            <a:r>
              <a:rPr lang="en-CA" altLang="en-US" smtClean="0"/>
              <a:t>Fifth level</a:t>
            </a:r>
          </a:p>
        </p:txBody>
      </p:sp>
      <p:sp>
        <p:nvSpPr>
          <p:cNvPr id="5125" name="Rectangle 5"/>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000" baseline="0">
                <a:solidFill>
                  <a:srgbClr val="000000"/>
                </a:solidFill>
                <a:latin typeface="Arial" charset="0"/>
                <a:ea typeface="ＭＳ Ｐゴシック" charset="-128"/>
                <a:cs typeface="+mn-cs"/>
              </a:defRPr>
            </a:lvl1pPr>
          </a:lstStyle>
          <a:p>
            <a:pPr>
              <a:defRPr/>
            </a:pPr>
            <a:fld id="{F6E9A064-5DB8-40E7-B21C-5950EDD9F8BE}" type="slidenum">
              <a:rPr lang="en-CA"/>
              <a:pPr>
                <a:defRPr/>
              </a:pPr>
              <a:t>‹#›</a:t>
            </a:fld>
            <a:endParaRPr lang="en-CA"/>
          </a:p>
        </p:txBody>
      </p:sp>
    </p:spTree>
  </p:cSld>
  <p:clrMap bg1="lt1" tx1="dk1" bg2="lt2" tx2="dk2" accent1="accent1" accent2="accent2" accent3="accent3" accent4="accent4" accent5="accent5" accent6="accent6" hlink="hlink" folHlink="folHlink"/>
  <p:sldLayoutIdLst>
    <p:sldLayoutId id="2147484345" r:id="rId1"/>
    <p:sldLayoutId id="2147484346" r:id="rId2"/>
    <p:sldLayoutId id="2147484347" r:id="rId3"/>
    <p:sldLayoutId id="2147484348" r:id="rId4"/>
    <p:sldLayoutId id="2147484349" r:id="rId5"/>
    <p:sldLayoutId id="2147484350" r:id="rId6"/>
    <p:sldLayoutId id="2147484351" r:id="rId7"/>
    <p:sldLayoutId id="2147484352" r:id="rId8"/>
    <p:sldLayoutId id="2147484353" r:id="rId9"/>
    <p:sldLayoutId id="2147484354" r:id="rId10"/>
    <p:sldLayoutId id="2147484355" r:id="rId11"/>
    <p:sldLayoutId id="2147484356" r:id="rId12"/>
    <p:sldLayoutId id="2147484357" r:id="rId13"/>
  </p:sldLayoutIdLst>
  <p:txStyles>
    <p:titleStyle>
      <a:lvl1pPr algn="l" rtl="0" eaLnBrk="0" fontAlgn="base" hangingPunct="0">
        <a:lnSpc>
          <a:spcPts val="4000"/>
        </a:lnSpc>
        <a:spcBef>
          <a:spcPct val="0"/>
        </a:spcBef>
        <a:spcAft>
          <a:spcPct val="0"/>
        </a:spcAft>
        <a:defRPr sz="4400" b="1">
          <a:solidFill>
            <a:schemeClr val="tx2"/>
          </a:solidFill>
          <a:latin typeface="+mj-lt"/>
          <a:ea typeface="MS PGothic" pitchFamily="34" charset="-128"/>
          <a:cs typeface="+mj-cs"/>
        </a:defRPr>
      </a:lvl1pPr>
      <a:lvl2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2pPr>
      <a:lvl3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3pPr>
      <a:lvl4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4pPr>
      <a:lvl5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5pPr>
      <a:lvl6pPr marL="457200" algn="l" rtl="0" fontAlgn="base">
        <a:lnSpc>
          <a:spcPts val="4000"/>
        </a:lnSpc>
        <a:spcBef>
          <a:spcPct val="0"/>
        </a:spcBef>
        <a:spcAft>
          <a:spcPct val="0"/>
        </a:spcAft>
        <a:defRPr sz="4400" b="1">
          <a:solidFill>
            <a:schemeClr val="tx2"/>
          </a:solidFill>
          <a:latin typeface="Arial" charset="0"/>
          <a:ea typeface="ＭＳ Ｐゴシック" charset="-128"/>
        </a:defRPr>
      </a:lvl6pPr>
      <a:lvl7pPr marL="914400" algn="l" rtl="0" fontAlgn="base">
        <a:lnSpc>
          <a:spcPts val="4000"/>
        </a:lnSpc>
        <a:spcBef>
          <a:spcPct val="0"/>
        </a:spcBef>
        <a:spcAft>
          <a:spcPct val="0"/>
        </a:spcAft>
        <a:defRPr sz="4400" b="1">
          <a:solidFill>
            <a:schemeClr val="tx2"/>
          </a:solidFill>
          <a:latin typeface="Arial" charset="0"/>
          <a:ea typeface="ＭＳ Ｐゴシック" charset="-128"/>
        </a:defRPr>
      </a:lvl7pPr>
      <a:lvl8pPr marL="1371600" algn="l" rtl="0" fontAlgn="base">
        <a:lnSpc>
          <a:spcPts val="4000"/>
        </a:lnSpc>
        <a:spcBef>
          <a:spcPct val="0"/>
        </a:spcBef>
        <a:spcAft>
          <a:spcPct val="0"/>
        </a:spcAft>
        <a:defRPr sz="4400" b="1">
          <a:solidFill>
            <a:schemeClr val="tx2"/>
          </a:solidFill>
          <a:latin typeface="Arial" charset="0"/>
          <a:ea typeface="ＭＳ Ｐゴシック" charset="-128"/>
        </a:defRPr>
      </a:lvl8pPr>
      <a:lvl9pPr marL="1828800" algn="l" rtl="0" fontAlgn="base">
        <a:lnSpc>
          <a:spcPts val="4000"/>
        </a:lnSpc>
        <a:spcBef>
          <a:spcPct val="0"/>
        </a:spcBef>
        <a:spcAft>
          <a:spcPct val="0"/>
        </a:spcAft>
        <a:defRPr sz="4400" b="1">
          <a:solidFill>
            <a:schemeClr val="tx2"/>
          </a:solidFill>
          <a:latin typeface="Arial" charset="0"/>
          <a:ea typeface="ＭＳ Ｐゴシック" charset="-128"/>
        </a:defRPr>
      </a:lvl9pPr>
    </p:titleStyle>
    <p:bodyStyle>
      <a:lvl1pPr marL="342900" indent="-342900" algn="l" rtl="0" eaLnBrk="0" fontAlgn="base" hangingPunct="0">
        <a:spcBef>
          <a:spcPct val="20000"/>
        </a:spcBef>
        <a:spcAft>
          <a:spcPct val="0"/>
        </a:spcAft>
        <a:buClr>
          <a:srgbClr val="63A6B0"/>
        </a:buClr>
        <a:buFont typeface="Wingdings" pitchFamily="2" charset="2"/>
        <a:buChar char="§"/>
        <a:defRPr sz="3000">
          <a:solidFill>
            <a:schemeClr val="tx1"/>
          </a:solidFill>
          <a:latin typeface="+mn-lt"/>
          <a:ea typeface="MS PGothic" pitchFamily="34" charset="-128"/>
          <a:cs typeface="+mn-cs"/>
        </a:defRPr>
      </a:lvl1pPr>
      <a:lvl2pPr marL="742950" indent="-285750" algn="l" rtl="0" eaLnBrk="0" fontAlgn="base" hangingPunct="0">
        <a:spcBef>
          <a:spcPct val="20000"/>
        </a:spcBef>
        <a:spcAft>
          <a:spcPct val="0"/>
        </a:spcAft>
        <a:buClr>
          <a:srgbClr val="FF0035"/>
        </a:buClr>
        <a:buFont typeface="Wingdings" pitchFamily="2" charset="2"/>
        <a:buChar char="§"/>
        <a:defRPr sz="2700">
          <a:solidFill>
            <a:schemeClr val="tx1"/>
          </a:solidFill>
          <a:latin typeface="+mn-lt"/>
          <a:ea typeface="MS PGothic" pitchFamily="34" charset="-128"/>
        </a:defRPr>
      </a:lvl2pPr>
      <a:lvl3pPr marL="1143000" indent="-228600" algn="l" rtl="0" eaLnBrk="0" fontAlgn="base" hangingPunct="0">
        <a:spcBef>
          <a:spcPct val="20000"/>
        </a:spcBef>
        <a:spcAft>
          <a:spcPct val="0"/>
        </a:spcAft>
        <a:buClr>
          <a:srgbClr val="C7D19E"/>
        </a:buClr>
        <a:buFont typeface="Wingdings" pitchFamily="2" charset="2"/>
        <a:buChar char="§"/>
        <a:defRPr sz="2400">
          <a:solidFill>
            <a:schemeClr val="tx1"/>
          </a:solidFill>
          <a:latin typeface="+mn-lt"/>
          <a:ea typeface="MS PGothic" pitchFamily="34" charset="-128"/>
        </a:defRPr>
      </a:lvl3pPr>
      <a:lvl4pPr marL="16002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4pPr>
      <a:lvl5pPr marL="20574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5pPr>
      <a:lvl6pPr marL="2514600" indent="-228600" algn="l" rtl="0" fontAlgn="base">
        <a:spcBef>
          <a:spcPct val="20000"/>
        </a:spcBef>
        <a:spcAft>
          <a:spcPct val="0"/>
        </a:spcAft>
        <a:buFont typeface="Wingdings" pitchFamily="2" charset="2"/>
        <a:buChar char="§"/>
        <a:defRPr sz="2000">
          <a:solidFill>
            <a:schemeClr val="tx1"/>
          </a:solidFill>
          <a:latin typeface="+mn-lt"/>
          <a:ea typeface="+mn-ea"/>
        </a:defRPr>
      </a:lvl6pPr>
      <a:lvl7pPr marL="2971800" indent="-228600" algn="l" rtl="0" fontAlgn="base">
        <a:spcBef>
          <a:spcPct val="20000"/>
        </a:spcBef>
        <a:spcAft>
          <a:spcPct val="0"/>
        </a:spcAft>
        <a:buFont typeface="Wingdings" pitchFamily="2" charset="2"/>
        <a:buChar char="§"/>
        <a:defRPr sz="2000">
          <a:solidFill>
            <a:schemeClr val="tx1"/>
          </a:solidFill>
          <a:latin typeface="+mn-lt"/>
          <a:ea typeface="+mn-ea"/>
        </a:defRPr>
      </a:lvl7pPr>
      <a:lvl8pPr marL="3429000" indent="-228600" algn="l" rtl="0" fontAlgn="base">
        <a:spcBef>
          <a:spcPct val="20000"/>
        </a:spcBef>
        <a:spcAft>
          <a:spcPct val="0"/>
        </a:spcAft>
        <a:buFont typeface="Wingdings" pitchFamily="2" charset="2"/>
        <a:buChar char="§"/>
        <a:defRPr sz="2000">
          <a:solidFill>
            <a:schemeClr val="tx1"/>
          </a:solidFill>
          <a:latin typeface="+mn-lt"/>
          <a:ea typeface="+mn-ea"/>
        </a:defRPr>
      </a:lvl8pPr>
      <a:lvl9pPr marL="3886200" indent="-228600" algn="l" rtl="0" fontAlgn="base">
        <a:spcBef>
          <a:spcPct val="20000"/>
        </a:spcBef>
        <a:spcAft>
          <a:spcPct val="0"/>
        </a:spcAft>
        <a:buFont typeface="Wingdings" pitchFamily="2" charset="2"/>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jpeg"/><Relationship Id="rId10" Type="http://schemas.openxmlformats.org/officeDocument/2006/relationships/image" Target="../media/image18.jpeg"/><Relationship Id="rId4" Type="http://schemas.openxmlformats.org/officeDocument/2006/relationships/image" Target="../media/image12.png"/><Relationship Id="rId9" Type="http://schemas.openxmlformats.org/officeDocument/2006/relationships/image" Target="../media/image1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hyperlink" Target="https://www.google.ca/imgres?imgurl&amp;imgrefurl=http://m.inmagine.com/image-u18254376-medical-examination-and-treatment%20icons%20fracture%20patients%20patient%20medical-care%20icon.html&amp;h=0&amp;w=0&amp;tbnid=6vh2PFDsPLjxkM&amp;zoom=1&amp;tbnh=225&amp;tbnw=225&amp;docid=VZIe4CSJ69aFLM&amp;tbm=isch&amp;ei=VdfjU8jBEdSiyATRxIKADQ&amp;ved=0CAUQsCUoAQ" TargetMode="External"/><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jpeg"/><Relationship Id="rId10" Type="http://schemas.openxmlformats.org/officeDocument/2006/relationships/image" Target="../media/image25.png"/><Relationship Id="rId4" Type="http://schemas.openxmlformats.org/officeDocument/2006/relationships/image" Target="../media/image19.jpeg"/><Relationship Id="rId9" Type="http://schemas.openxmlformats.org/officeDocument/2006/relationships/image" Target="../media/image24.png"/></Relationships>
</file>

<file path=ppt/slides/_rels/slide1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9.jpeg"/><Relationship Id="rId5" Type="http://schemas.openxmlformats.org/officeDocument/2006/relationships/image" Target="../media/image30.emf"/><Relationship Id="rId4" Type="http://schemas.openxmlformats.org/officeDocument/2006/relationships/oleObject" Target="../embeddings/oleObject1.bin"/></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6"/>
          <p:cNvSpPr>
            <a:spLocks noGrp="1"/>
          </p:cNvSpPr>
          <p:nvPr>
            <p:ph type="ctrTitle"/>
          </p:nvPr>
        </p:nvSpPr>
        <p:spPr/>
        <p:txBody>
          <a:bodyPr/>
          <a:lstStyle/>
          <a:p>
            <a:r>
              <a:rPr lang="en-CA" altLang="en-US" smtClean="0"/>
              <a:t>Lean Green Belt Training Program</a:t>
            </a:r>
            <a:br>
              <a:rPr lang="en-CA" altLang="en-US" smtClean="0"/>
            </a:br>
            <a:r>
              <a:rPr lang="en-CA" altLang="en-US" smtClean="0"/>
              <a:t/>
            </a:r>
            <a:br>
              <a:rPr lang="en-CA" altLang="en-US" smtClean="0"/>
            </a:br>
            <a:r>
              <a:rPr lang="en-CA" altLang="en-US" smtClean="0"/>
              <a:t>Part 1: INTRODUCTION</a:t>
            </a:r>
            <a:endParaRPr lang="en-US" altLang="en-US" smtClean="0"/>
          </a:p>
        </p:txBody>
      </p:sp>
      <p:sp>
        <p:nvSpPr>
          <p:cNvPr id="30723" name="Subtitle 7"/>
          <p:cNvSpPr>
            <a:spLocks noGrp="1"/>
          </p:cNvSpPr>
          <p:nvPr>
            <p:ph type="subTitle" idx="1"/>
          </p:nvPr>
        </p:nvSpPr>
        <p:spPr/>
        <p:txBody>
          <a:bodyPr/>
          <a:lstStyle/>
          <a:p>
            <a:r>
              <a:rPr lang="en-CA" altLang="en-US" dirty="0" smtClean="0"/>
              <a:t>Revision: 11 Aug, 2014</a:t>
            </a:r>
            <a:endParaRPr lang="en-US" altLang="en-US" dirty="0" smtClean="0"/>
          </a:p>
        </p:txBody>
      </p:sp>
      <p:sp>
        <p:nvSpPr>
          <p:cNvPr id="30724" name="Slide Number Placeholder 3"/>
          <p:cNvSpPr>
            <a:spLocks noGrp="1"/>
          </p:cNvSpPr>
          <p:nvPr>
            <p:ph type="sldNum" sz="quarter" idx="4294967295"/>
          </p:nvPr>
        </p:nvSpPr>
        <p:spPr>
          <a:xfrm>
            <a:off x="7239000" y="6248400"/>
            <a:ext cx="1905000" cy="457200"/>
          </a:xfrm>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fld id="{C4CF1893-7514-494B-A9F3-F4376512F90C}" type="slidenum">
              <a:rPr lang="en-US" altLang="en-US" sz="1000" baseline="-25000" smtClean="0">
                <a:ea typeface="Geneva"/>
                <a:cs typeface="Geneva"/>
              </a:rPr>
              <a:pPr/>
              <a:t>1</a:t>
            </a:fld>
            <a:endParaRPr lang="en-US" altLang="en-US" sz="1000" baseline="-25000" smtClean="0">
              <a:ea typeface="Geneva"/>
              <a:cs typeface="Geneva"/>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78" name="Rounded Rectangle 10"/>
          <p:cNvSpPr>
            <a:spLocks noChangeArrowheads="1"/>
          </p:cNvSpPr>
          <p:nvPr/>
        </p:nvSpPr>
        <p:spPr bwMode="auto">
          <a:xfrm>
            <a:off x="5908675" y="160338"/>
            <a:ext cx="2778125" cy="5478462"/>
          </a:xfrm>
          <a:prstGeom prst="roundRect">
            <a:avLst>
              <a:gd name="adj" fmla="val 16667"/>
            </a:avLst>
          </a:prstGeom>
          <a:solidFill>
            <a:srgbClr val="00B0F0"/>
          </a:solidFill>
          <a:ln w="9525" algn="ctr">
            <a:solidFill>
              <a:schemeClr val="tx1"/>
            </a:solidFill>
            <a:round/>
            <a:headEnd/>
            <a:tailEnd/>
          </a:ln>
        </p:spPr>
        <p:txBody>
          <a:bodyPr/>
          <a:lstStyle/>
          <a:p>
            <a:pPr eaLnBrk="0" hangingPunct="0"/>
            <a:endParaRPr lang="en-CA" altLang="en-US"/>
          </a:p>
        </p:txBody>
      </p:sp>
      <p:sp>
        <p:nvSpPr>
          <p:cNvPr id="50179" name="Title 1"/>
          <p:cNvSpPr>
            <a:spLocks noGrp="1"/>
          </p:cNvSpPr>
          <p:nvPr>
            <p:ph type="title"/>
          </p:nvPr>
        </p:nvSpPr>
        <p:spPr>
          <a:xfrm>
            <a:off x="193675" y="292100"/>
            <a:ext cx="8229600" cy="914400"/>
          </a:xfrm>
        </p:spPr>
        <p:txBody>
          <a:bodyPr/>
          <a:lstStyle/>
          <a:p>
            <a:pPr eaLnBrk="1" hangingPunct="1"/>
            <a:r>
              <a:rPr lang="en-CA" altLang="en-US" smtClean="0"/>
              <a:t>History</a:t>
            </a:r>
          </a:p>
        </p:txBody>
      </p:sp>
      <p:sp>
        <p:nvSpPr>
          <p:cNvPr id="50180" name="Slide Number Placeholder 3"/>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fld id="{D7E5F048-385A-4278-A863-6FC32F3116F9}" type="slidenum">
              <a:rPr lang="en-US" altLang="en-US" sz="1000" smtClean="0">
                <a:ea typeface="Geneva"/>
                <a:cs typeface="Geneva"/>
              </a:rPr>
              <a:pPr/>
              <a:t>10</a:t>
            </a:fld>
            <a:endParaRPr lang="en-US" altLang="en-US" sz="1000" smtClean="0">
              <a:ea typeface="Geneva"/>
              <a:cs typeface="Geneva"/>
            </a:endParaRPr>
          </a:p>
        </p:txBody>
      </p:sp>
      <p:pic>
        <p:nvPicPr>
          <p:cNvPr id="50181" name="Picture 2"/>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352550" y="1976438"/>
            <a:ext cx="1238250" cy="16049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0182" name="Picture 4" descr="https://encrypted-tbn0.gstatic.com/images?q=tbn:ANd9GcRJWppwe6h1Bcs6wyICLRXz9hppvXbL-KtyrrhdHYqSDSbPLuW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143000"/>
            <a:ext cx="99060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3" name="AutoShape 6" descr="data:image/jpeg;base64,/9j/4AAQSkZJRgABAQAAAQABAAD/2wCEAAkGBxQTEhUUEhQVFRUWFxUVFRQXFBQUFBUUFBQXFxQUFhQYHCggGBolHBQUITEhJSkrLi4uFx8zODMsNygtLisBCgoKDA0OFA8MDisZFBksKywsNywsLCw3LCsrKywsLCsrLCwsLCwsKzc3LCwsLCwsLCsrKywsLCsrKyssKysrK//AABEIAP4AxwMBIgACEQEDEQH/xAAcAAACAgMBAQAAAAAAAAAAAAADBAUGAAECBwj/xAA8EAABBAAEAwYEBAYBAwUAAAABAAIDEQQSITEFQVEGE2FxgZEiMqHwB0KxwRRigtHh8VIjkrIXU2Nyov/EABYBAQEBAAAAAAAAAAAAAAAAAAABAv/EABcRAQEBAQAAAAAAAAAAAAAAAAABQRH/2gAMAwEAAhEDEQA/APWS5Ce5dOQnqK0Vw4rCVySgwlcOKwlckoOStgLS0XKK7KxcZ1hcqOrW7QDJ0FpSbiIbvv8AfNBIFaKhJeO5SBV3sBqT4aJ9mJJ1LSFAyuggCXqiNcgMF1aCHrT3qo7e9LvkS2IxCSfiVFSbp6Qn4hRT8UVjZUEkZF02RIskTDXIHY3LaDG5YgsLiguRCuCVUCcVyStuXBKDChldWuCEGiVySsLkpjp8jC7oorrE4sM8zsE5gGWLd7bqn8JnlkeS4nLfQ6+pO3kFcMHJp08wAg1xOUAbE+Gv7BQU416eX+rUtipGv+V2by2+miVGEy67IFcBhGl2Zw1GxJvXwT8mIqwBtuNvUITnUNlG47EOHPTXYag8iOqAOM7QCJ1Pbpe/L/BXMHa+Auy568/18Qq/2kcHMD26bWPXmOWvsqwI2uPxt350fexoT46HxQeyYbGNeLaQfJFc9eWQYx+HbnjJFa04ktd77H1V64JxUYiBkoFZhqOh5oHptUpJGjvegyPQISGiuo3oc4XLFFOscmGOSMbkw1yIcictoUBWKi2OQyjyNQ3sVQFzdEKkzMhEBACRyASjPIQHFQclyXx8+WNxyhxAtoPUbIzkhxUOLCG7opXgeBeyEOJuR3hoFNxYS/n18BsuMF8rB0aFJRMQCbFQoCh4IUkKk2xoU7FUQ8sSi8ZGpydqi8SxRVdxkGYEbWqbisNLETlo66Uco89QVe8YKtQONOovqoqvYyB76EzsmcHK78pIu2nXQ+Gqkfw94m6Nxw7jYoka3RB/dF4lCc4qwx1OqrYTsQW8j4hReIwxw07JgCG3lP8AV1Fn3VR6fnCBI5Kw4nMAUVxvVQY4IL9F0ZhyQSbKKOxy7D0DNWi0HoJCCVYl4HLSI9EchSPWpD4oD3rSNPeguK6LkMoOHIRRXoTtFFcOCWxIuhdWmSlcYarzCB6JtED+UJ+FyjYphmJ8EzHim9QqiQzIcq6bIKQXzCkCeIUXiUp2i7TMhsAFzuQAvVefYrtdPLJlD42C9b/KP5tVFXXEu3tVjipsaKYaHtiBe5rgRYc05mm+hVQ4ljSHV+U6g/soJ3h+Ka6IXqW3Y3SHE5GygCyBd5deV7KCc4g715b+Y90rLxUuflzE1et1qeQCvDq/dn5i6Ft7jT2Us6YAaqu9mQREBeqnG66FRQw6yjQNorplAbIX8WAfBBkztVjAVk07TqFyzEUgcgOixLtnW0HoDnITljiuHuWmXDnLjMuiguKitvlQ2v6ocjtVyHoDuKTmaHPAO3gid6l2Sf8AVbrvp7oNcSb3LC4W5oBPiKCpMgxL4nzEOMjc/wD0h3jcpy2GNZHq86hpeTVg6ULPospumnpfmb/wtxwkChQHkgrvZuWeMtErszHXpmzOZrV3WoJ/XmrPjpA1hQX4YN25pTtDJlYEFD4y50kha0OdepDBbsvQeJ2UtLwB4w8IgLoSSwyNBLcrLOdmg+JxGUWT1WcMaBKCN/2VpdFfM+6CkxcNfFiaDnOicz4xWhdpZOWtd6NXtdqJ7ScPbGBQO+nlzXpjcG0DQKmduA2q6IKLjG5iOQJA8tVrGQsw8rXZbLiPQdfNMuGYNHr7f6VZ4y94xDg4kkEc9NhSqPROykzzGc5LnCSRuY75RVKwsfSr/Z5payz+Yl3qa/spYm1lp3iZzySNpt7L0SzmAc9kHIeitcUs5yNgpReuyBuIrSM8jktIPQHuWkZsNlalGq0yXlQ2a+aY7uytSsDdUEfMKKFa7lIOyHSigSmkli5OY3GvsmZ2lR0u+qgssUoe1jxzFH7902x6qXCseWP7s/K46eDv8qx97ppvsqO8UbIaN1BdryQzyCmmsPL5hrfiqf2+finNAjizXuQb/wBIK5wnjGRwL9G3WbkvScNMHNDgbFArxKLgGKe6n5mtPI7DrS9N4S50UbWnUAAelIJ6bE0FR+2OJB81YMZi9L5KodpHB2R3VQQLZshJq6aSB18FCN4Y6RwfZc9zzmaR8tcyVI8SjJe0bDc+XT9FN8Ngr4iKJVRL4RlNA6Cv8pvOAFFmUojJSo0ZkxJCQfK4m0zPQAvmuLboGojhhJXRcsxFNArmgtNoJLCPWJXDvWIr2wMr1XJjC7KG4rTIb3taNN1E4qYnRO4pijJdSgASuDJSxwJK1iG6KKE7EclHYwG042OygYyMkqCOkPMbggjzGqtOGkDmtcNjr9FBDDJ7gj8txnzb5cx99Ugl/wCJYDq4D1XckjCLsLkbVQrnpuucRHFXxRsd6Dl4KiD4xxHDR6vka3z0Vbw/aqKWZsUQc+7ALWuI87rbxVrx0DKtkUbdOTG370ksJhiy3Gsx8K25IE54S0PvS2k14tVKxU5LQDycVaO13E8rKbudPK91Sp35QPr6oFMfL8bfNWeF3wbclH9nuAOxj5C0GomF18s5+UfRM4adrowQeX2EGnkokbyLQpX0ue/01QMunB3S/eA86Sj5ChZjsgfZN1NozHWkO7cORXcUpCCbweGJF1osTvCpnBnI2sUV628oRcuXyILnrTLJ9UnI0IznIZZaBcMHJLzw2dE85tIDnhRShZS5MVpsC11lQJmFK4iAghzTqNQpFyTxKCRwWIEjb5jRw6FMiBp1IURwCAunaAaDrB9iQa81I4wujcWuBsb1Z05EeCDnEtAUBx3iTImmyBSYx/EyAcrHE+RA9yvNu0GPe51ye2w9ufqg4x+I7x5ef6R+iRweBkxMrYohme47DYDm5x5AJ7gfAcTjnVC0iPYyusMHl/yPgPovY+ynZaLBR0wW8/PIfmcf2Hgqjvst2fZg8OIm6uOsjubnHc+XJeG9ox/B8RniGjC/O0dO8+LT1JX0W5fOf4wvviclcmxg/wDbf7oHmS59lzKwlVfhPFyyg7br/dWfDYoOo9VFbZD1RsHAGvBOoRWvvRdhuqCdjc06Nq66bKLPC87ydkTDuy6hdyY69lFd4C2EtOoCxcwvs2tIPVi5aKBJIgvmVQy54QnzJN0i1aAskxKGAsJC13qBhgAQ5JEPvkvNKgI96XkKjOI8eiiHxOF9FUOKdsXv0jFDqg9M4DiGjExNvUur/wDJV24nw1soB2e35XeH/E9QvB+xPEnHiODYXEkyW7yyOoL6GJViVUncIe4kZPXTL6OSn/p1h3vD8QO9I1Ee0f8AUPzeR08E/wBke08M7MucB+YtDSfiN66D1VoKCLiwTWANY0NA0AAAAHgAtOYpB4SzwqEpAvljttjO/wAdiZORkcB5M+Af+K+ke2vFxhcLJIfmIyxjm57tGgL5g4gPiP18+agSyp7B4l7PlKGyK07DFSqJPAcW2zKYbigdQVWcKzUt9R+6ebCRsVFWOF9orGKIwuJcBqL8VJx4wEfe6inoWrELDv1srFFelSPQXOXcgQnNVRwXLCVqlhCDklCmna0W4gJTi/EmwsJJ15LzTjHGpZnHUhvIILtxXtjFFo05j4Kn8S7VTS6A5Qem6hhHzK6axEcuBJskk+JRYWahaLV3G6rPQFUP9jZHfx4la0uMTmkNaCSacLAA30BX05i5w2J7+QY53oGkrxH8BsIDO553LXu+rW/uV6b294mIcJWUPMr2QiPOWZg8/H8QF6NzHTogpWGH8NBh5Gd1HQBy/HI8vuyLrXz3voF6lw/GsmjZLGba8WP0IIOxBBBHgvC+2nbGKhA0uiMdW0s76N3iHNLXBw+zyVn/AAklxeeQd6x2GGjmlhaRMd2t10cBqTbgbHPZCvU3JTFShotxoIkj3agADlZs/ReZfi72g7qIwRuOeQEPfzbHpny9LsN/qVRRu2Pag47FucL/AIfD2I2jZziSM/SzRrwHiqRjcP8AFfXUeIPNTGGgDIQD8zyHuHQEU0egA90I4azlPXQ/sopGGDyTMcX6LsYcg1VIzY65IFZYspa7pr6c1OQwjQ9dVH4jQa1Vb+HRN8MkuJg8P9fsoGwyxQC13R26JmJv39+qMGWEUthQVtPYaCisUHpMqCQpCSFLPiVC9Iczw1pJ5IzmqC7VYzJEQNzogpPaDGmWQknQaDooqSFd4l9rbGmrQJPZqui3ojPYhSGgg4Q+IOyxP9kWIdUr2hdUYHUqo9O/BWdkRc55ytbhnvcTsGhzC4+yR7Z9vpMW+NuHblEmYxhztBHG5x711bF2W6uvhbvSB+HHEhDiYmm6lHcWK0Lm22/AlgHm4KD/ABN4dHhiIxRma9wDm/CO7f8A9XKW8gBI0VytBD4uF7AzGOfGP4h0jYiXHM3LK5jp8rbIaMpF72dBovdfwhw4bgGtNGRsry8h2YO7w22QO3IIcN9eq8H7VYd0WHwET/nEDpCObRLPI9o9irv+H/aKHB/wpd3rHPa1kri0dy+M/EBYcTYBLgaGrXD82ge7Yh+VpO+W/wDX1XgX4hSGXG90Tfy5/q4j2JK9t7ScWbhsPJM6iAPhH/JxADAPMkL5/gcXvllebcQ4k62XvJuvqlIVxT8zjQ00A6aaIjGitdzuhZrvQeGv39lZGT68tSookjOu413+ZvX0SM+MazXrsOZ8AE+9marNVv1SGAw7Y5SJNZPma92oc3w6HqEQODAvkcDJoNwz9C7xVgw0G2Uacvv73Q4Gi9969Op+qkMJHroPvoittZr4/oKRYoSd+XsnootfQeyR/iKcR979FFSmGw+myxd4OWwCVtB6G4JWYKQfGlpo1plDTSqm9q58zwOiuHEIasrzziji6Rx+9FFQPEhRsbpjDutgWsYQG+No2EZ8IvnqgUnNbJVrb36p7Ft1Q4IbrxKDccQrxUL2jac8bfEfUhWlkI/bwtVjjTrxUY/mb/5JEqz8Aw2eQREOIlqMFvzNcXDu3tvm17WO/ppL/ibgDLjyQ/MwtErnf+210LZacP8A6g11oLuORzCHMJD2kFruj26tNeBr2U32ixsU8ZxEQt5wzQ6aiwSZ55Ysvd8nMa0t/q5hoQVPjnA8XintmrOHNDnPBaGMaPhDbNBgyta4NOoDhzCm8VxmLC8PdhTNHOXyRARsf3giYwl7ntOoDs4aPUqo8Px7WyEPdkofA/LmLHtcCBYBcWVmFajXZH7lkn5cNkGvwB+fq4j4sw6U7QWKCos/Fe08s+Gw8LjbIRpvb+UWbybX6qLjdTBf5rP9kpN8RAFCz5Ven9vZPYxtUAPlAHp0pRWmQij+muv0WsNhHPccougXWTyG9eOq5Y8kEAi8pqzpp4+hTELGtcwsL81A/CQXADS738K8BaDeDGZpe23AfmF5a11vmNPohzwCQV0Nsd/xd/Y80Th2D7yR7Yi7KPjcxh/PVv02rfU0B10XPHMS2IH4Q11fELcR3gIJjb+U0HCyDWvVAzgDbddx8JHMEKTwG6rXBOJ55KrdovzFgHzpWrDx6/fslD5v1ULxNlOJ9VNz6DxGv398lVeL4z4q8FBYeASd4APO/ZYg9hYS7M46DYffosQevzJCaUJvGu0ULOStIU4zOAwqhzYYnVWrjklABQB2ND1WWlYx+Hp4HUqVMQAodFgw2aRvgbTr4vO0RBPj1NhMwQivVMNw939803BhqH6f5QLsjFbbfqqTKzNj2j+b9AT+yv0jaBrp7D7pULhwzY8cwC4/Sv3VhVqezWx1R2QtbD3DST3jcW93MxuifHLHppTcszt9bcVgjsn39P7oLMO443CnMWte2eMi9C50Dw2h1doPQdEFaIjdIGYiJg/+RpyE607ag4irog/VE4dghEw3q4k2Rtp8o9rPmVpsb3TOaRbQA42PzOFgfQk+AKYxgrQcvr1P1tEMcKhDngkXlBNePIH1P0TuIwRJ2PTkjdnMNUbnn8xoHwH+bUuYsxs+Xmiqw3h+vMeWqUlD4ZSSHXleIaecrM1aOFjmNetD0u0WGG98+dXyHRV/tHESKAsc/Teuh3QR3B8RLHDLLG8tBczM9oae7AlBJDaPxCyevuh9tOK/xIicWtzNaTI6Ou7kDn6vbzrPrR2LlMcIEcWFkjfiCCW3GWlwLXk3q06GjlBPS1VeIYQMbrIHveLLY3CmBtZe8GxJsmhsqgXAZA1987C9Iwo0HkNeapHZjhJkeCdADv49FfO7ygeClWOcTLoR/tUzibrerHxCWvv9/dViQZn/AESC+dkgG4YcrJJ013/0sXfC2CNjWjVwHp4rFFekzyWo7EsR3yJHEy+K0yrXHnW6lEx9E/xB9uKRkKy07wkQzEnp9UR0W+i1hHg2mHDdAoyIIndabc0UN6Lp3PwQRWNOVp9b0pUHs0+8Y6+bX/qFeO0UwEZ1617bqjdjY7xV9GuP1FKxKvjY7B1rQ+I/wh8PkDJIpHMzmGRkgabv4TqRXMBziB1ATRio/e5rVKzCnGzQqzrsOe/Xb3KgQx1F5y6ZjoN6by10v8voB1Kj8UDf7f2Tee3+e6JBh80rfMHnsNbHsqJvCYfIxrOgF+Z/zadZHp+y3lA1K2xRW8mn6qOx8AIN+P36qUc7l96qu9p+MCNuRmshH/aP+SCvdoMULMbd/wAx6fy/fgmuzPBGyNzPGl6DyUPgsKZHAbknf9SV6Nw7DiOMNA2VqDYTCtYA0AADpoh411ff0TbFHcRfdqKguISKJhFPvxUhizZQ8Dgy94A66+AVRbOEEkAnchbW2yBjQ0LFFWvF4kqNmmKdxCjMQ7dERmI5oBamJAhEoreBZltMuKDCV0Sg7bVLmUn7K3dJWd6Cvdq5fgPkdlFfh7h7dI8+A/co/ah1j3CP2MbliJ5lx+g0VxNWpVXjvEMmvIk7auytFXXIfMb8fBWFztPf3H+1WcVw4vmEjS0FojsObmaR89EeZpSA/DXNeGvabB5/TVTfCY7lc48m0PM+Kj8LhWRNDWCgCSeYs+HJTHD2U0+Jv2QMyOQnyVotueAlcZi2xtLz/knkAih8V4qIWdXH5R49fJU5zTI7M7UnUnqmZnuleXO3O3gOgUjw7CWQOQVQ92e4ZlGc78vBWAWUswUNETvaCiimStFGY+6TZmCVxD7290EG+PXVOcNOUE8yuXRJjDw7BEGw4JKxPQwUsRVgnnUbiJEZ7kniEAS5Cc5cySGku5xNoHmv0C6c9LxaALHFASSXZI4t5r3XUj9Pvmk8W/RBXuMyZipDs40iKvEqNxbbJUtwhtMCqJUv+H3SoZq4osuyG87+Kg4tS2HfTReuiiC3Wk6Zvh2RXWJnrW9FAYuYyO/lGw/dNYubMcuwG/iuGRKoGyOlK8OiUfGNVKQSUFBIXouJQuI5LWd5aK0G9VuUaLorZCBbukeNqKyJGbGgYwrRWoWLqIUtIP/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CA" altLang="en-US"/>
          </a:p>
        </p:txBody>
      </p:sp>
      <p:pic>
        <p:nvPicPr>
          <p:cNvPr id="50184"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3675" y="3124200"/>
            <a:ext cx="949325" cy="1211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0185" name="TextBox 5"/>
          <p:cNvSpPr txBox="1">
            <a:spLocks noChangeArrowheads="1"/>
          </p:cNvSpPr>
          <p:nvPr/>
        </p:nvSpPr>
        <p:spPr bwMode="auto">
          <a:xfrm>
            <a:off x="0" y="2438400"/>
            <a:ext cx="14827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eaLnBrk="0" hangingPunct="0"/>
            <a:r>
              <a:rPr lang="en-CA" altLang="en-US" sz="2400">
                <a:latin typeface="Arial Black" pitchFamily="34" charset="0"/>
                <a:ea typeface="Geneva"/>
              </a:rPr>
              <a:t>S. Toyoda</a:t>
            </a:r>
          </a:p>
        </p:txBody>
      </p:sp>
      <p:sp>
        <p:nvSpPr>
          <p:cNvPr id="50186" name="TextBox 9"/>
          <p:cNvSpPr txBox="1">
            <a:spLocks noChangeArrowheads="1"/>
          </p:cNvSpPr>
          <p:nvPr/>
        </p:nvSpPr>
        <p:spPr bwMode="auto">
          <a:xfrm>
            <a:off x="157163" y="4335463"/>
            <a:ext cx="14827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eaLnBrk="0" hangingPunct="0"/>
            <a:r>
              <a:rPr lang="en-CA" altLang="en-US" sz="2400">
                <a:latin typeface="Arial Black" pitchFamily="34" charset="0"/>
                <a:ea typeface="Geneva"/>
              </a:rPr>
              <a:t>H. Ford</a:t>
            </a:r>
          </a:p>
        </p:txBody>
      </p:sp>
      <p:pic>
        <p:nvPicPr>
          <p:cNvPr id="50187" name="Picture 9" descr="http://totalqualitymanagement.files.wordpress.com/2008/11/taiichi-ohn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5600" y="1905000"/>
            <a:ext cx="1346200" cy="174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8" name="TextBox 11"/>
          <p:cNvSpPr txBox="1">
            <a:spLocks noChangeArrowheads="1"/>
          </p:cNvSpPr>
          <p:nvPr/>
        </p:nvSpPr>
        <p:spPr bwMode="auto">
          <a:xfrm>
            <a:off x="3089275" y="3581400"/>
            <a:ext cx="14827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eaLnBrk="0" hangingPunct="0"/>
            <a:r>
              <a:rPr lang="en-CA" altLang="en-US" sz="2400">
                <a:latin typeface="Arial Black" pitchFamily="34" charset="0"/>
                <a:ea typeface="Geneva"/>
              </a:rPr>
              <a:t>T. Ohno</a:t>
            </a:r>
          </a:p>
        </p:txBody>
      </p:sp>
      <p:sp>
        <p:nvSpPr>
          <p:cNvPr id="50189" name="AutoShape 11" descr="data:image/jpeg;base64,/9j/4AAQSkZJRgABAQAAAQABAAD/2wCEAAkGBxQSEhUUEhQWFhQWFxgaGBgYFxQcGBcXGBgcFxwcFhwcHSggGhwlHBQUITEiJSksLi4uFx8zODMsNygtLisBCgoKBQUFDgUFDisZExkrKysrKysrKysrKysrKysrKysrKysrKysrKysrKysrKysrKysrKysrKysrKysrKysrK//AABEIAIAAYAMBIgACEQEDEQH/xAAcAAABBQEBAQAAAAAAAAAAAAAFAQIDBAYABwj/xAAyEAABAwIFAQcDBAIDAAAAAAABAAIRAwQFEiExQVEGEyJhcYGRMqHwYrHB0QdCI3Lh/8QAFAEBAAAAAAAAAAAAAAAAAAAAAP/EABQRAQAAAAAAAAAAAAAAAAAAAAD/2gAMAwEAAhEDEQA/ABpTYUpauDUEBamwp3NTA2dpKBkJrirDGe/p/SU0ZB0Pwgqkrk6o2Nwfj7prXt2/lBxC5OeISNCBqapYSZUF8hIpHBNAQOoWjqhhon9lZGG5T4t/LZaPC7bI2SOFUvH5ifX9kFCjaA8BWWWYCv21NoCsvoS3RBnqlqNeeEHvcNG609enG/7Kjc05H590GNNw6mQDqESoZXtkH0VPFaUKhhV93b4O2xQGXNhIrVdwcJG8qsgIEJhUxCiKDS4ZeAUWhx3/ALhcac9FSw+rDOJ9tvNEm6wgt2J6gIzcUmxKE2dNsnWeNI09fzhX6lQQYI045QC71kjr1Qis0EDf+0RvriASTIG8dFVqN+r10CDHY60LJPdqtrj1m8iQ0xr7x0WMqt1PBHVBpMOq5mqcqthVKGT1/YK2gIuKhNIv8IJBMajfdPcmB0bID9rTphrhVkOy6OBgx+rrxuFSoXdzSEhja7fUsfH3DvspaloMlWpu4tlp4iZI9f6T8MuYhABxHtK5pIYZcAIyiCDAJDQeRtJG4Qcdqbh5JD5BME+EgmJ3HktViljTZXD3N+twc13WRDm+RBE+6p18KdVqZKLTlJOZzoytHwgq2l/XuGhoZJDCd8stbp031Udftg4Ndlb3bmkAkkEl36R7ak6CRutLh9uO9c4mQxhp04jbTMdOuUfCwWIgUbt2g1IPpOhjp/6g647WV3mSYj7TqqtxdGo1ztTGrpPXnzEqziNuwD/jAAJmAEOvqBaMv+zuOk6D5QaPDM3dNzR5R0O0+asEpxEADoAP4UbkBEqMhSuURKAthmIsaxzKphsb8R19Qh9g/QQZHB4IVOtUDYn/AGcGgDckmAAFetqeVxaNhEDyhAatGh4If4mGJB2KE3FGkXmlSaSB9ZzOyMnYRMEnoiFNxIDG6OeYB6Dkn0RelSt6De6aQdHF3OY8l3UlAKwyg5joOwnTiAsB2vpxXDuu/svQMQLqYJoCdPpniOOnK84xYvrPl8N1jflA+5ruawQ8kH83CrYPSz1QTrllx9eEl3la1rGmY1KMYPTy0h1Mn76ILrnKIlOcVESgKvKq3d02m2XGB9z6IfiOOgSKfiPU7D+1nq9YvJLiSfzZBoOyt0bjE7XNoBWBDekAn3Oi3va/CDb1+8b9DtfYnX4J+CvILO6dSqNqt+qm5r2+ZaQ6PeI919OXFvTvrZpB8NRoex3TMJ/mCg8yNaBl5doD5Hf4UjcIpZGtlwA5DiCT58JmK0XWz+7rCHDY8ObwQVZt3NcNDCAJiWFFsltd4HTMZ+VksQoQ4gvJPOp/OFtsTp7hvKy11Ra0lztSJ06lALuWNaAGal2nnPH7rQ02ZWhvQAfCzNlcsbWzVPM6cHzWlo1mvEtcCPJArioiU95URKDOvUcp9QqIOQKAvbv8J453ts+2cfHQPh86b5IPsQ4fC8RBhH+wmPGzvqVQmGOOSp/0eQJPoYPsg977R4bbXg7iq5neQS2C3vG+YEz0XkWP2tzhhLagzUyfC8SAfzpus7/ky0NPFLrNu54e085S0RB34IVEdqrsUnUX1nVaThBZV8YHoT4gfOUBOp2na7UzKDXF4ap10GvuqFOuAZLMw6SQE2vWLtT8DZA1rk6nVI1aS0+SjalQFLfHHt+sBw+D8onb4gypsYPQrLFKEBKooSFO8quSgWU2pqCCuSoDnbHEBc07OuTNR1B1Oqf10HBoJ9WvBWaYJRfs3hBvLhlsKopGoTlc5pcM0bQCNwPstTgf+Oqj7l1N85WHV8EBwmJb5IMlh+BvqnT7LsTwGtQDXVGkNcDBg8bg9Dt8r6FwvsxRtmhtMep5Qrto1opNa4DV7cp6OJy/E6HyKD57lIrOI0MlR7YiHHTprsqwQcuCWEiD/9k="/>
          <p:cNvSpPr>
            <a:spLocks noChangeAspect="1" noChangeArrowheads="1"/>
          </p:cNvSpPr>
          <p:nvPr/>
        </p:nvSpPr>
        <p:spPr bwMode="auto">
          <a:xfrm>
            <a:off x="307975"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CA" altLang="en-US"/>
          </a:p>
        </p:txBody>
      </p:sp>
      <p:pic>
        <p:nvPicPr>
          <p:cNvPr id="50190" name="Picture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08500" y="1219200"/>
            <a:ext cx="914400"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0191"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83113" y="3011488"/>
            <a:ext cx="766762" cy="1214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0192" name="TextBox 16"/>
          <p:cNvSpPr txBox="1">
            <a:spLocks noChangeArrowheads="1"/>
          </p:cNvSpPr>
          <p:nvPr/>
        </p:nvSpPr>
        <p:spPr bwMode="auto">
          <a:xfrm>
            <a:off x="4219575" y="4244975"/>
            <a:ext cx="16891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eaLnBrk="0" hangingPunct="0"/>
            <a:r>
              <a:rPr lang="en-CA" altLang="en-US" sz="2400">
                <a:latin typeface="Arial Black" pitchFamily="34" charset="0"/>
                <a:ea typeface="Geneva"/>
              </a:rPr>
              <a:t>E Deming</a:t>
            </a:r>
          </a:p>
        </p:txBody>
      </p:sp>
      <p:sp>
        <p:nvSpPr>
          <p:cNvPr id="50193" name="TextBox 17"/>
          <p:cNvSpPr txBox="1">
            <a:spLocks noChangeArrowheads="1"/>
          </p:cNvSpPr>
          <p:nvPr/>
        </p:nvSpPr>
        <p:spPr bwMode="auto">
          <a:xfrm>
            <a:off x="4406900" y="2401888"/>
            <a:ext cx="16891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eaLnBrk="0" hangingPunct="0"/>
            <a:r>
              <a:rPr lang="en-CA" altLang="en-US" sz="2400">
                <a:latin typeface="Arial Black" pitchFamily="34" charset="0"/>
                <a:ea typeface="Geneva"/>
              </a:rPr>
              <a:t>J. Juran</a:t>
            </a:r>
          </a:p>
        </p:txBody>
      </p:sp>
      <p:pic>
        <p:nvPicPr>
          <p:cNvPr id="50194" name="Picture 15"/>
          <p:cNvPicPr>
            <a:picLocks noChangeAspect="1" noChangeArrowheads="1"/>
          </p:cNvPicPr>
          <p:nvPr/>
        </p:nvPicPr>
        <p:blipFill>
          <a:blip r:embed="rId8">
            <a:grayscl/>
            <a:extLst>
              <a:ext uri="{28A0092B-C50C-407E-A947-70E740481C1C}">
                <a14:useLocalDpi xmlns:a14="http://schemas.microsoft.com/office/drawing/2010/main" val="0"/>
              </a:ext>
            </a:extLst>
          </a:blip>
          <a:srcRect/>
          <a:stretch>
            <a:fillRect/>
          </a:stretch>
        </p:blipFill>
        <p:spPr bwMode="auto">
          <a:xfrm>
            <a:off x="6248400" y="2154238"/>
            <a:ext cx="1068388" cy="139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0195" name="Picture 16"/>
          <p:cNvPicPr>
            <a:picLocks noChangeAspect="1" noChangeArrowheads="1"/>
          </p:cNvPicPr>
          <p:nvPr/>
        </p:nvPicPr>
        <p:blipFill>
          <a:blip r:embed="rId9">
            <a:grayscl/>
            <a:extLst>
              <a:ext uri="{28A0092B-C50C-407E-A947-70E740481C1C}">
                <a14:useLocalDpi xmlns:a14="http://schemas.microsoft.com/office/drawing/2010/main" val="0"/>
              </a:ext>
            </a:extLst>
          </a:blip>
          <a:srcRect/>
          <a:stretch>
            <a:fillRect/>
          </a:stretch>
        </p:blipFill>
        <p:spPr bwMode="auto">
          <a:xfrm>
            <a:off x="6249988" y="347663"/>
            <a:ext cx="1116012" cy="1441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0196" name="Picture 17"/>
          <p:cNvPicPr>
            <a:picLocks noChangeAspect="1" noChangeArrowheads="1"/>
          </p:cNvPicPr>
          <p:nvPr/>
        </p:nvPicPr>
        <p:blipFill>
          <a:blip r:embed="rId10">
            <a:grayscl/>
            <a:extLst>
              <a:ext uri="{28A0092B-C50C-407E-A947-70E740481C1C}">
                <a14:useLocalDpi xmlns:a14="http://schemas.microsoft.com/office/drawing/2010/main" val="0"/>
              </a:ext>
            </a:extLst>
          </a:blip>
          <a:srcRect/>
          <a:stretch>
            <a:fillRect/>
          </a:stretch>
        </p:blipFill>
        <p:spPr bwMode="auto">
          <a:xfrm>
            <a:off x="6248400" y="3844925"/>
            <a:ext cx="1060450" cy="1227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0197" name="TextBox 21"/>
          <p:cNvSpPr txBox="1">
            <a:spLocks noChangeArrowheads="1"/>
          </p:cNvSpPr>
          <p:nvPr/>
        </p:nvSpPr>
        <p:spPr bwMode="auto">
          <a:xfrm>
            <a:off x="6096000" y="1719263"/>
            <a:ext cx="16891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eaLnBrk="0" hangingPunct="0"/>
            <a:r>
              <a:rPr lang="en-CA" altLang="en-US" sz="2400">
                <a:solidFill>
                  <a:schemeClr val="bg1"/>
                </a:solidFill>
                <a:latin typeface="Arial Black" pitchFamily="34" charset="0"/>
                <a:ea typeface="Geneva"/>
              </a:rPr>
              <a:t>J. Seddon</a:t>
            </a:r>
          </a:p>
        </p:txBody>
      </p:sp>
      <p:sp>
        <p:nvSpPr>
          <p:cNvPr id="50198" name="TextBox 22"/>
          <p:cNvSpPr txBox="1">
            <a:spLocks noChangeArrowheads="1"/>
          </p:cNvSpPr>
          <p:nvPr/>
        </p:nvSpPr>
        <p:spPr bwMode="auto">
          <a:xfrm>
            <a:off x="6159500" y="3471863"/>
            <a:ext cx="16891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eaLnBrk="0" hangingPunct="0"/>
            <a:r>
              <a:rPr lang="en-CA" altLang="en-US" sz="2400">
                <a:solidFill>
                  <a:schemeClr val="bg1"/>
                </a:solidFill>
                <a:latin typeface="Arial Black" pitchFamily="34" charset="0"/>
                <a:ea typeface="Geneva"/>
              </a:rPr>
              <a:t>Z. Radnor</a:t>
            </a:r>
          </a:p>
        </p:txBody>
      </p:sp>
      <p:sp>
        <p:nvSpPr>
          <p:cNvPr id="50199" name="TextBox 23"/>
          <p:cNvSpPr txBox="1">
            <a:spLocks noChangeArrowheads="1"/>
          </p:cNvSpPr>
          <p:nvPr/>
        </p:nvSpPr>
        <p:spPr bwMode="auto">
          <a:xfrm>
            <a:off x="6235700" y="5072063"/>
            <a:ext cx="16891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eaLnBrk="0" hangingPunct="0"/>
            <a:r>
              <a:rPr lang="en-CA" altLang="en-US" sz="2400">
                <a:solidFill>
                  <a:schemeClr val="bg1"/>
                </a:solidFill>
                <a:latin typeface="Arial Black" pitchFamily="34" charset="0"/>
                <a:ea typeface="Geneva"/>
              </a:rPr>
              <a:t>K. Miller</a:t>
            </a:r>
          </a:p>
        </p:txBody>
      </p:sp>
      <p:sp>
        <p:nvSpPr>
          <p:cNvPr id="50200" name="TextBox 24"/>
          <p:cNvSpPr txBox="1">
            <a:spLocks noChangeArrowheads="1"/>
          </p:cNvSpPr>
          <p:nvPr/>
        </p:nvSpPr>
        <p:spPr bwMode="auto">
          <a:xfrm>
            <a:off x="152400" y="5867400"/>
            <a:ext cx="14827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eaLnBrk="0" hangingPunct="0"/>
            <a:r>
              <a:rPr lang="en-CA" altLang="en-US" sz="2400">
                <a:latin typeface="Arial Black" pitchFamily="34" charset="0"/>
                <a:ea typeface="Geneva"/>
              </a:rPr>
              <a:t>1890’s-pre WWII</a:t>
            </a:r>
          </a:p>
        </p:txBody>
      </p:sp>
      <p:sp>
        <p:nvSpPr>
          <p:cNvPr id="50201" name="TextBox 25"/>
          <p:cNvSpPr txBox="1">
            <a:spLocks noChangeArrowheads="1"/>
          </p:cNvSpPr>
          <p:nvPr/>
        </p:nvSpPr>
        <p:spPr bwMode="auto">
          <a:xfrm>
            <a:off x="1641475" y="5991225"/>
            <a:ext cx="14827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eaLnBrk="0" hangingPunct="0"/>
            <a:r>
              <a:rPr lang="en-CA" altLang="en-US" sz="2400">
                <a:latin typeface="Arial Black" pitchFamily="34" charset="0"/>
                <a:ea typeface="Geneva"/>
              </a:rPr>
              <a:t>WWII</a:t>
            </a:r>
          </a:p>
        </p:txBody>
      </p:sp>
      <p:sp>
        <p:nvSpPr>
          <p:cNvPr id="50202" name="TextBox 26"/>
          <p:cNvSpPr txBox="1">
            <a:spLocks noChangeArrowheads="1"/>
          </p:cNvSpPr>
          <p:nvPr/>
        </p:nvSpPr>
        <p:spPr bwMode="auto">
          <a:xfrm>
            <a:off x="3014663" y="5991225"/>
            <a:ext cx="29845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eaLnBrk="0" hangingPunct="0"/>
            <a:r>
              <a:rPr lang="en-CA" altLang="en-US" sz="2400">
                <a:latin typeface="Arial Black" pitchFamily="34" charset="0"/>
                <a:ea typeface="Geneva"/>
              </a:rPr>
              <a:t>Post- WWII – 1970’s</a:t>
            </a:r>
          </a:p>
        </p:txBody>
      </p:sp>
      <p:sp>
        <p:nvSpPr>
          <p:cNvPr id="50203" name="TextBox 27"/>
          <p:cNvSpPr txBox="1">
            <a:spLocks noChangeArrowheads="1"/>
          </p:cNvSpPr>
          <p:nvPr/>
        </p:nvSpPr>
        <p:spPr bwMode="auto">
          <a:xfrm>
            <a:off x="6007100" y="5991225"/>
            <a:ext cx="29845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eaLnBrk="0" hangingPunct="0"/>
            <a:r>
              <a:rPr lang="en-CA" altLang="en-US" sz="2400">
                <a:latin typeface="Arial Black" pitchFamily="34" charset="0"/>
                <a:ea typeface="Geneva"/>
              </a:rPr>
              <a:t>1990’s - today</a:t>
            </a:r>
          </a:p>
        </p:txBody>
      </p:sp>
      <p:cxnSp>
        <p:nvCxnSpPr>
          <p:cNvPr id="9" name="Straight Arrow Connector 8"/>
          <p:cNvCxnSpPr/>
          <p:nvPr/>
        </p:nvCxnSpPr>
        <p:spPr bwMode="auto">
          <a:xfrm>
            <a:off x="193675" y="5791200"/>
            <a:ext cx="8340725" cy="0"/>
          </a:xfrm>
          <a:prstGeom prst="straightConnector1">
            <a:avLst/>
          </a:prstGeom>
          <a:ln>
            <a:headEnd type="none" w="med" len="med"/>
            <a:tailEnd type="arrow"/>
          </a:ln>
          <a:extLst/>
        </p:spPr>
        <p:style>
          <a:lnRef idx="3">
            <a:schemeClr val="accent2"/>
          </a:lnRef>
          <a:fillRef idx="0">
            <a:schemeClr val="accent2"/>
          </a:fillRef>
          <a:effectRef idx="2">
            <a:schemeClr val="accent2"/>
          </a:effectRef>
          <a:fontRef idx="minor">
            <a:schemeClr val="tx1"/>
          </a:fontRef>
        </p:style>
      </p:cxnSp>
      <p:sp>
        <p:nvSpPr>
          <p:cNvPr id="50205" name="TextBox 12"/>
          <p:cNvSpPr txBox="1">
            <a:spLocks noChangeArrowheads="1"/>
          </p:cNvSpPr>
          <p:nvPr/>
        </p:nvSpPr>
        <p:spPr bwMode="auto">
          <a:xfrm rot="-5400000">
            <a:off x="6152356" y="2628107"/>
            <a:ext cx="37369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eaLnBrk="0" hangingPunct="0"/>
            <a:r>
              <a:rPr lang="en-CA" altLang="en-US" sz="3600">
                <a:solidFill>
                  <a:schemeClr val="bg1"/>
                </a:solidFill>
                <a:latin typeface="Arial Black" pitchFamily="34" charset="0"/>
                <a:ea typeface="Geneva"/>
              </a:rPr>
              <a:t>LEAN GOVERNMENT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 is Lean?</a:t>
            </a:r>
            <a:endParaRPr lang="en-US" dirty="0"/>
          </a:p>
        </p:txBody>
      </p:sp>
      <p:sp>
        <p:nvSpPr>
          <p:cNvPr id="4" name="Slide Number Placeholder 3"/>
          <p:cNvSpPr>
            <a:spLocks noGrp="1"/>
          </p:cNvSpPr>
          <p:nvPr>
            <p:ph type="sldNum" sz="quarter" idx="10"/>
          </p:nvPr>
        </p:nvSpPr>
        <p:spPr/>
        <p:txBody>
          <a:bodyPr/>
          <a:lstStyle/>
          <a:p>
            <a:pPr>
              <a:defRPr/>
            </a:pPr>
            <a:fld id="{D9F04B44-8596-46D1-9610-96CD2339B688}" type="slidenum">
              <a:rPr lang="en-CA" smtClean="0"/>
              <a:pPr>
                <a:defRPr/>
              </a:pPr>
              <a:t>11</a:t>
            </a:fld>
            <a:endParaRPr lang="en-CA"/>
          </a:p>
        </p:txBody>
      </p:sp>
      <p:sp>
        <p:nvSpPr>
          <p:cNvPr id="7" name="Content Placeholder 6"/>
          <p:cNvSpPr>
            <a:spLocks noGrp="1"/>
          </p:cNvSpPr>
          <p:nvPr>
            <p:ph idx="1"/>
          </p:nvPr>
        </p:nvSpPr>
        <p:spPr/>
        <p:txBody>
          <a:bodyPr/>
          <a:lstStyle/>
          <a:p>
            <a:r>
              <a:rPr lang="en-CA" dirty="0" smtClean="0"/>
              <a:t>Purpose: Solve a client problem</a:t>
            </a:r>
          </a:p>
          <a:p>
            <a:r>
              <a:rPr lang="en-CA" dirty="0" smtClean="0"/>
              <a:t>Process: Make each step valuable and linked by flow</a:t>
            </a:r>
          </a:p>
          <a:p>
            <a:r>
              <a:rPr lang="en-CA" dirty="0" smtClean="0"/>
              <a:t>People: Engaged and continually improving</a:t>
            </a:r>
            <a:endParaRPr lang="en-US" dirty="0"/>
          </a:p>
        </p:txBody>
      </p:sp>
    </p:spTree>
    <p:extLst>
      <p:ext uri="{BB962C8B-B14F-4D97-AF65-F5344CB8AC3E}">
        <p14:creationId xmlns:p14="http://schemas.microsoft.com/office/powerpoint/2010/main" val="30578457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Value</a:t>
            </a:r>
            <a:endParaRPr lang="en-US" dirty="0"/>
          </a:p>
        </p:txBody>
      </p:sp>
      <p:sp>
        <p:nvSpPr>
          <p:cNvPr id="4" name="Content Placeholder 3"/>
          <p:cNvSpPr>
            <a:spLocks noGrp="1"/>
          </p:cNvSpPr>
          <p:nvPr>
            <p:ph idx="1"/>
          </p:nvPr>
        </p:nvSpPr>
        <p:spPr/>
        <p:txBody>
          <a:bodyPr/>
          <a:lstStyle/>
          <a:p>
            <a:endParaRPr lang="en-US"/>
          </a:p>
        </p:txBody>
      </p:sp>
      <p:sp>
        <p:nvSpPr>
          <p:cNvPr id="41987" name="Slide Number Placeholder 3"/>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fld id="{0221D95E-4915-498A-9B79-DE2522FE33DF}" type="slidenum">
              <a:rPr lang="en-US" altLang="en-US" sz="1000" smtClean="0">
                <a:ea typeface="Geneva"/>
                <a:cs typeface="Geneva"/>
              </a:rPr>
              <a:pPr/>
              <a:t>12</a:t>
            </a:fld>
            <a:endParaRPr lang="en-US" altLang="en-US" sz="1000" smtClean="0">
              <a:ea typeface="Geneva"/>
              <a:cs typeface="Geneva"/>
            </a:endParaRPr>
          </a:p>
        </p:txBody>
      </p:sp>
      <p:sp>
        <p:nvSpPr>
          <p:cNvPr id="41988" name="Text Box 10"/>
          <p:cNvSpPr txBox="1">
            <a:spLocks noChangeArrowheads="1"/>
          </p:cNvSpPr>
          <p:nvPr/>
        </p:nvSpPr>
        <p:spPr bwMode="auto">
          <a:xfrm>
            <a:off x="1979613" y="6318250"/>
            <a:ext cx="262890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a:spcBef>
                <a:spcPts val="500"/>
              </a:spcBef>
              <a:spcAft>
                <a:spcPts val="500"/>
              </a:spcAft>
            </a:pPr>
            <a:r>
              <a:rPr lang="en-CA" altLang="en-US" sz="1000" baseline="30000">
                <a:solidFill>
                  <a:srgbClr val="000000"/>
                </a:solidFill>
                <a:ea typeface="Geneva"/>
                <a:cs typeface="Arial" pitchFamily="34" charset="0"/>
              </a:rPr>
              <a:t>1 </a:t>
            </a:r>
            <a:r>
              <a:rPr lang="en-CA" altLang="en-US" sz="900" baseline="0">
                <a:solidFill>
                  <a:srgbClr val="000000"/>
                </a:solidFill>
                <a:ea typeface="Geneva"/>
                <a:cs typeface="Arial" pitchFamily="34" charset="0"/>
              </a:rPr>
              <a:t>Carter, Willie L.  </a:t>
            </a:r>
            <a:r>
              <a:rPr lang="en-CA" altLang="en-US" sz="900" i="1" baseline="0">
                <a:solidFill>
                  <a:srgbClr val="000000"/>
                </a:solidFill>
                <a:ea typeface="Geneva"/>
                <a:cs typeface="Arial" pitchFamily="34" charset="0"/>
              </a:rPr>
              <a:t>Quality Digest</a:t>
            </a:r>
            <a:r>
              <a:rPr lang="en-CA" altLang="en-US" sz="900" baseline="0">
                <a:solidFill>
                  <a:srgbClr val="000000"/>
                </a:solidFill>
                <a:ea typeface="Geneva"/>
                <a:cs typeface="Arial" pitchFamily="34" charset="0"/>
              </a:rPr>
              <a:t>. June 23, 2010.</a:t>
            </a:r>
            <a:endParaRPr lang="en-US" altLang="en-US" sz="1800" baseline="0">
              <a:ea typeface="Geneva"/>
              <a:cs typeface="Arial" pitchFamily="34" charset="0"/>
            </a:endParaRPr>
          </a:p>
        </p:txBody>
      </p:sp>
      <p:grpSp>
        <p:nvGrpSpPr>
          <p:cNvPr id="13" name="Group 12"/>
          <p:cNvGrpSpPr>
            <a:grpSpLocks/>
          </p:cNvGrpSpPr>
          <p:nvPr/>
        </p:nvGrpSpPr>
        <p:grpSpPr bwMode="auto">
          <a:xfrm>
            <a:off x="2352675" y="3240088"/>
            <a:ext cx="1990725" cy="503237"/>
            <a:chOff x="1081128" y="2058919"/>
            <a:chExt cx="1990302" cy="503238"/>
          </a:xfrm>
        </p:grpSpPr>
        <p:sp>
          <p:nvSpPr>
            <p:cNvPr id="6" name="Rectangle 7"/>
            <p:cNvSpPr>
              <a:spLocks noChangeArrowheads="1"/>
            </p:cNvSpPr>
            <p:nvPr/>
          </p:nvSpPr>
          <p:spPr bwMode="auto">
            <a:xfrm>
              <a:off x="1081128" y="2058919"/>
              <a:ext cx="1871265" cy="503238"/>
            </a:xfrm>
            <a:prstGeom prst="rect">
              <a:avLst/>
            </a:prstGeom>
            <a:solidFill>
              <a:srgbClr val="92D050"/>
            </a:solidFill>
            <a:ln w="9525" algn="ctr">
              <a:noFill/>
              <a:round/>
              <a:headEnd/>
              <a:tailEnd/>
            </a:ln>
            <a:effectLst>
              <a:outerShdw blurRad="50800" dist="38100" dir="2700000" algn="tl" rotWithShape="0">
                <a:prstClr val="black">
                  <a:alpha val="40000"/>
                </a:prstClr>
              </a:outerShdw>
            </a:effectLst>
          </p:spPr>
          <p:txBody>
            <a:bodyPr/>
            <a:lstStyle/>
            <a:p>
              <a:pPr eaLnBrk="0" hangingPunct="0">
                <a:defRPr/>
              </a:pPr>
              <a:endParaRPr lang="en-US" sz="3600">
                <a:latin typeface="Arial" charset="0"/>
                <a:ea typeface="Geneva" pitchFamily="-96" charset="-128"/>
                <a:cs typeface="+mn-cs"/>
              </a:endParaRPr>
            </a:p>
          </p:txBody>
        </p:sp>
        <p:sp>
          <p:nvSpPr>
            <p:cNvPr id="41993" name="TextBox 10"/>
            <p:cNvSpPr txBox="1">
              <a:spLocks noChangeArrowheads="1"/>
            </p:cNvSpPr>
            <p:nvPr/>
          </p:nvSpPr>
          <p:spPr bwMode="auto">
            <a:xfrm>
              <a:off x="1081128" y="2060507"/>
              <a:ext cx="19903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algn="ctr"/>
              <a:r>
                <a:rPr lang="en-US" altLang="en-US" sz="1200" baseline="0">
                  <a:solidFill>
                    <a:srgbClr val="000000"/>
                  </a:solidFill>
                  <a:latin typeface="Arial Black" pitchFamily="34" charset="0"/>
                  <a:ea typeface="Geneva"/>
                  <a:cs typeface="Arial" pitchFamily="34" charset="0"/>
                </a:rPr>
                <a:t>&lt;10%: value added</a:t>
              </a:r>
            </a:p>
            <a:p>
              <a:pPr algn="ctr"/>
              <a:r>
                <a:rPr lang="en-US" altLang="en-US" sz="1200" baseline="0">
                  <a:solidFill>
                    <a:srgbClr val="000000"/>
                  </a:solidFill>
                  <a:latin typeface="Arial Black" pitchFamily="34" charset="0"/>
                  <a:ea typeface="Geneva"/>
                  <a:cs typeface="Arial" pitchFamily="34" charset="0"/>
                </a:rPr>
                <a:t> time</a:t>
              </a:r>
              <a:endParaRPr lang="en-US" altLang="en-US" sz="2800" baseline="0">
                <a:ea typeface="Geneva"/>
                <a:cs typeface="Arial" pitchFamily="34" charset="0"/>
              </a:endParaRPr>
            </a:p>
          </p:txBody>
        </p:sp>
      </p:grpSp>
      <p:grpSp>
        <p:nvGrpSpPr>
          <p:cNvPr id="3" name="Group 2"/>
          <p:cNvGrpSpPr/>
          <p:nvPr/>
        </p:nvGrpSpPr>
        <p:grpSpPr>
          <a:xfrm>
            <a:off x="2353098" y="3797300"/>
            <a:ext cx="1871663" cy="2520950"/>
            <a:chOff x="1081128" y="2562157"/>
            <a:chExt cx="1871663" cy="2520950"/>
          </a:xfrm>
          <a:solidFill>
            <a:srgbClr val="FF0000"/>
          </a:solidFill>
        </p:grpSpPr>
        <p:sp>
          <p:nvSpPr>
            <p:cNvPr id="7" name="Rectangle 9"/>
            <p:cNvSpPr>
              <a:spLocks noChangeArrowheads="1"/>
            </p:cNvSpPr>
            <p:nvPr/>
          </p:nvSpPr>
          <p:spPr bwMode="auto">
            <a:xfrm>
              <a:off x="1081128" y="2562157"/>
              <a:ext cx="1871663" cy="2520950"/>
            </a:xfrm>
            <a:prstGeom prst="rect">
              <a:avLst/>
            </a:prstGeom>
            <a:grpFill/>
            <a:ln w="9525" algn="ctr">
              <a:noFill/>
              <a:round/>
              <a:headEnd/>
              <a:tailEnd/>
            </a:ln>
            <a:effectLst>
              <a:outerShdw blurRad="50800" dist="38100" dir="2700000" algn="tl" rotWithShape="0">
                <a:prstClr val="black">
                  <a:alpha val="40000"/>
                </a:prstClr>
              </a:outerShdw>
            </a:effectLst>
          </p:spPr>
          <p:txBody>
            <a:bodyPr/>
            <a:lstStyle/>
            <a:p>
              <a:pPr eaLnBrk="0" hangingPunct="0">
                <a:defRPr/>
              </a:pPr>
              <a:endParaRPr lang="en-US" sz="4800">
                <a:latin typeface="Arial" charset="0"/>
                <a:ea typeface="Geneva" pitchFamily="-96" charset="-128"/>
                <a:cs typeface="+mn-cs"/>
              </a:endParaRPr>
            </a:p>
          </p:txBody>
        </p:sp>
        <p:sp>
          <p:nvSpPr>
            <p:cNvPr id="10" name="TextBox 12"/>
            <p:cNvSpPr txBox="1">
              <a:spLocks noChangeArrowheads="1"/>
            </p:cNvSpPr>
            <p:nvPr/>
          </p:nvSpPr>
          <p:spPr bwMode="auto">
            <a:xfrm>
              <a:off x="1081128" y="3347969"/>
              <a:ext cx="1871663" cy="1200329"/>
            </a:xfrm>
            <a:prstGeom prst="rect">
              <a:avLst/>
            </a:prstGeom>
            <a:grpFill/>
            <a:ln w="9525">
              <a:noFill/>
              <a:miter lim="800000"/>
              <a:headEnd/>
              <a:tailEnd/>
            </a:ln>
            <a:extLst/>
          </p:spPr>
          <p:txBody>
            <a:bodyPr>
              <a:spAutoFit/>
            </a:bodyPr>
            <a:lstStyle/>
            <a:p>
              <a:pPr algn="ctr">
                <a:spcBef>
                  <a:spcPts val="0"/>
                </a:spcBef>
                <a:spcAft>
                  <a:spcPts val="0"/>
                </a:spcAft>
                <a:defRPr/>
              </a:pPr>
              <a:r>
                <a:rPr lang="en-US" sz="1800" baseline="0" dirty="0">
                  <a:solidFill>
                    <a:srgbClr val="000000"/>
                  </a:solidFill>
                  <a:latin typeface="Arial Black" pitchFamily="34" charset="0"/>
                  <a:ea typeface="Geneva" pitchFamily="-96" charset="-128"/>
                  <a:cs typeface="Arial" pitchFamily="34" charset="0"/>
                </a:rPr>
                <a:t>&gt;90%:</a:t>
              </a:r>
              <a:endParaRPr lang="en-US" sz="1800" baseline="0" dirty="0">
                <a:solidFill>
                  <a:srgbClr val="000000"/>
                </a:solidFill>
                <a:latin typeface="MS PGothic" pitchFamily="34" charset="-128"/>
                <a:ea typeface="Geneva" pitchFamily="-96" charset="-128"/>
                <a:cs typeface="Arial" pitchFamily="34" charset="0"/>
              </a:endParaRPr>
            </a:p>
            <a:p>
              <a:pPr algn="ctr">
                <a:spcBef>
                  <a:spcPts val="0"/>
                </a:spcBef>
                <a:spcAft>
                  <a:spcPts val="0"/>
                </a:spcAft>
                <a:defRPr/>
              </a:pPr>
              <a:r>
                <a:rPr lang="en-US" sz="1800" baseline="0" dirty="0">
                  <a:solidFill>
                    <a:srgbClr val="000000"/>
                  </a:solidFill>
                  <a:latin typeface="Arial Black" pitchFamily="34" charset="0"/>
                  <a:ea typeface="Geneva" pitchFamily="-96" charset="-128"/>
                  <a:cs typeface="Arial" pitchFamily="34" charset="0"/>
                </a:rPr>
                <a:t>non-value added (NVA) time</a:t>
              </a:r>
              <a:endParaRPr lang="en-US" sz="4000" baseline="0" dirty="0">
                <a:ea typeface="Geneva" pitchFamily="-96" charset="-128"/>
                <a:cs typeface="Arial" pitchFamily="34" charset="0"/>
              </a:endParaRPr>
            </a:p>
          </p:txBody>
        </p:sp>
      </p:grpSp>
      <p:sp>
        <p:nvSpPr>
          <p:cNvPr id="11" name="Rectangle 10"/>
          <p:cNvSpPr>
            <a:spLocks noChangeArrowheads="1"/>
          </p:cNvSpPr>
          <p:nvPr/>
        </p:nvSpPr>
        <p:spPr bwMode="auto">
          <a:xfrm>
            <a:off x="4572000" y="3743325"/>
            <a:ext cx="4572000"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spcBef>
                <a:spcPts val="500"/>
              </a:spcBef>
            </a:pPr>
            <a:r>
              <a:rPr lang="en-US" altLang="en-US" b="1">
                <a:latin typeface="Arial Black" pitchFamily="34" charset="0"/>
                <a:cs typeface="Arial" pitchFamily="34" charset="0"/>
              </a:rPr>
              <a:t>Typical Government</a:t>
            </a:r>
          </a:p>
          <a:p>
            <a:pPr eaLnBrk="0" hangingPunct="0">
              <a:spcBef>
                <a:spcPts val="500"/>
              </a:spcBef>
            </a:pPr>
            <a:r>
              <a:rPr lang="en-US" altLang="en-US" b="1">
                <a:latin typeface="Arial Black" pitchFamily="34" charset="0"/>
                <a:cs typeface="Arial" pitchFamily="34" charset="0"/>
              </a:rPr>
              <a:t>Organization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Value – End User Perspective</a:t>
            </a:r>
            <a:endParaRPr lang="en-US" dirty="0"/>
          </a:p>
        </p:txBody>
      </p:sp>
      <p:sp>
        <p:nvSpPr>
          <p:cNvPr id="44037" name="Slide Number Placeholder 1"/>
          <p:cNvSpPr>
            <a:spLocks noGrp="1"/>
          </p:cNvSpPr>
          <p:nvPr>
            <p:ph type="sldNum" sz="quarter" idx="10"/>
          </p:nvPr>
        </p:nvSpPr>
        <p:spPr>
          <a:xfrm>
            <a:off x="6705600" y="5747921"/>
            <a:ext cx="1905000" cy="457200"/>
          </a:xfrm>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fld id="{F39B8980-B236-4E41-BDF0-4DFEF20B6E1E}" type="slidenum">
              <a:rPr lang="en-US" altLang="en-US" sz="1000" smtClean="0">
                <a:ea typeface="Geneva"/>
                <a:cs typeface="Geneva"/>
              </a:rPr>
              <a:pPr/>
              <a:t>13</a:t>
            </a:fld>
            <a:endParaRPr lang="en-US" altLang="en-US" sz="1000" smtClean="0">
              <a:ea typeface="Geneva"/>
              <a:cs typeface="Geneva"/>
            </a:endParaRPr>
          </a:p>
        </p:txBody>
      </p:sp>
      <p:sp>
        <p:nvSpPr>
          <p:cNvPr id="14" name="Down Arrow 13"/>
          <p:cNvSpPr/>
          <p:nvPr/>
        </p:nvSpPr>
        <p:spPr>
          <a:xfrm rot="16200000">
            <a:off x="1638300" y="5446910"/>
            <a:ext cx="304800" cy="53340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p>
        </p:txBody>
      </p:sp>
      <p:pic>
        <p:nvPicPr>
          <p:cNvPr id="157698" name="Picture 2" descr="https://encrypted-tbn2.gstatic.com/images?q=tbn:ANd9GcTovmuAP_G8Al7vVz2wwEQBx0KVszM1FNl-K_uOUNmvOi7hmIXCcg3QldHf">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145" y="5113182"/>
            <a:ext cx="1211418" cy="1211418"/>
          </a:xfrm>
          <a:prstGeom prst="rect">
            <a:avLst/>
          </a:prstGeom>
          <a:noFill/>
          <a:extLst>
            <a:ext uri="{909E8E84-426E-40DD-AFC4-6F175D3DCCD1}">
              <a14:hiddenFill xmlns:a14="http://schemas.microsoft.com/office/drawing/2010/main">
                <a:solidFill>
                  <a:srgbClr val="FFFFFF"/>
                </a:solidFill>
              </a14:hiddenFill>
            </a:ext>
          </a:extLst>
        </p:spPr>
      </p:pic>
      <p:sp>
        <p:nvSpPr>
          <p:cNvPr id="44044" name="TextBox 11"/>
          <p:cNvSpPr txBox="1">
            <a:spLocks noChangeArrowheads="1"/>
          </p:cNvSpPr>
          <p:nvPr/>
        </p:nvSpPr>
        <p:spPr bwMode="auto">
          <a:xfrm>
            <a:off x="457200" y="4833521"/>
            <a:ext cx="98552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eaLnBrk="0" hangingPunct="0"/>
            <a:r>
              <a:rPr lang="en-CA" altLang="en-US" sz="2400" b="1" dirty="0" smtClean="0">
                <a:latin typeface="Arial Black" pitchFamily="34" charset="0"/>
                <a:ea typeface="Geneva"/>
              </a:rPr>
              <a:t>Patient</a:t>
            </a:r>
            <a:endParaRPr lang="en-US" altLang="en-US" sz="2400" b="1" dirty="0">
              <a:latin typeface="Arial Black" pitchFamily="34" charset="0"/>
              <a:ea typeface="Geneva"/>
            </a:endParaRPr>
          </a:p>
        </p:txBody>
      </p:sp>
      <p:pic>
        <p:nvPicPr>
          <p:cNvPr id="157700" name="Picture 4" descr="https://encrypted-tbn2.gstatic.com/images?q=tbn:ANd9GcSvTN1pT9mqLAbWf8ehdLBlXT7qLnnKslhtn2CWwFH1jHZt-JjM"/>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8145" y="3556407"/>
            <a:ext cx="1144588" cy="1256908"/>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11"/>
          <p:cNvSpPr txBox="1">
            <a:spLocks noChangeArrowheads="1"/>
          </p:cNvSpPr>
          <p:nvPr/>
        </p:nvSpPr>
        <p:spPr bwMode="auto">
          <a:xfrm>
            <a:off x="427676" y="3093479"/>
            <a:ext cx="9364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eaLnBrk="0" hangingPunct="0"/>
            <a:r>
              <a:rPr lang="en-CA" altLang="en-US" sz="2400" b="1" dirty="0" smtClean="0">
                <a:latin typeface="Arial Black" pitchFamily="34" charset="0"/>
                <a:ea typeface="Geneva"/>
              </a:rPr>
              <a:t>Doctor</a:t>
            </a:r>
            <a:endParaRPr lang="en-US" altLang="en-US" sz="2400" b="1" dirty="0">
              <a:latin typeface="Arial Black" pitchFamily="34" charset="0"/>
              <a:ea typeface="Geneva"/>
            </a:endParaRPr>
          </a:p>
        </p:txBody>
      </p:sp>
      <p:sp>
        <p:nvSpPr>
          <p:cNvPr id="22" name="Down Arrow 21"/>
          <p:cNvSpPr/>
          <p:nvPr/>
        </p:nvSpPr>
        <p:spPr>
          <a:xfrm rot="16200000">
            <a:off x="1721488" y="3652421"/>
            <a:ext cx="304800" cy="53340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p>
        </p:txBody>
      </p:sp>
      <p:pic>
        <p:nvPicPr>
          <p:cNvPr id="157701"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7000" y="3291331"/>
            <a:ext cx="904875" cy="107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86400" y="3291331"/>
            <a:ext cx="904875" cy="107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7703"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14800" y="3326895"/>
            <a:ext cx="981075" cy="973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AutoShape 9" descr="data:image/jpeg;base64,/9j/4AAQSkZJRgABAQAAAQABAAD/2wCEAAkGBxQHBhMIExMVFhUTGCAXFxcYGRYfGhsdFhoaHhYVGCIbHSgiGhwlHRoZITEhJSk3Li4uFx80PTMtNygtLisBCgoKBQUFDgUFDisZExkrKysrKysrKysrKysrKysrKysrKysrKysrKysrKysrKysrKysrKysrKysrKysrKysrK//AABEIAQEAxAMBIgACEQEDEQH/xAAcAAEBAQEBAAMBAAAAAAAAAAAACAcGBQEDBAL/xABMEAABAwIDAwYICAwFBQEAAAABAAIDBBEFBiEHEjETQVFhcYEIFCIyN3KRoRUXUpKisbPSFiNCQ1Ric4KDk8HRJjNTwtM1Y6Oy8CT/xAAUAQEAAAAAAAAAAAAAAAAAAAAA/8QAFBEBAAAAAAAAAAAAAAAAAAAAAP/aAAwDAQACEQMRAD8A3FERAXKZ8z5TZKot+Xy5ni8cLSN53WT+Qy/5R67A2svSzhmFmVsuzYvJqIx5LflPOjGd5I15hc8ykTHMXlx7FZMTneXSSG5PMOhrehoGgHQEHVZm2r4jj0pAmNPGeEcBLdOt48txtx1t1BcbUVslTJyr5Hvd0uc4n2kr6EQe3hObq7B5A+GrnZu8G77izva67T3ha/kLba2rmbQYi1rCdBUN0Zfm5Vv5PrDTqA1WCoguJrg5ocDcHUFfKxHYFnh0x/BWdxJALqZxOtm6uh67C7m9ADhwAC25AREQEREBEX5cUxGPCMOkxCZ4ZHGN5zjzAfWTwAHElB988zaeEzPcGtaLuc4gAAcSSdAFlObduNNhrzTUcZqXjQvJLYhx4abz9egAHmcVl+0LaHUZ4rvFGBzKbetHA3znm/kukt5zybWbwHNc6nrcjbD31cba3EXujadRAy2+ejlHahvqgX14goOWxTbBiuISXE7YW/JijYB7XBzvpLxDnbE3u5fx6r7pZN32A2VSYLlCiwJgbT0sLCNN7dBf3vddx7yvcQSphu1rFaB4PjPKAfkyMY4HtNg72FaNlXbvFUuEFdDyJP52K7mdZc3V7R2Fx1WoYvlukxpm7UU0MvW5jd4X6HWuO4rJ867DGuidV4c8hw18XkNweqN51B6n3uT5wQbLQVseI0jauF7ZI3i7XsILT2EL9CkvKWbazZ5jTot1wAdaamkuAbcfUfbg4dXEaKn8sZghzPgzMVp3XY/iD5zXDzmPHM4f2IuCCg9VERAREQYZ4SmLHfpMGB0s6d46/MjP2ntWHrVvCOYRnWB/MaVoB7JZbj3j2rKUBERAREQehgGJuwXG4MTbe8MjX6c4adR3i471aMbxJGHjgRcd6h5Wvg7DFhMMZ4iNoPaGi6D9iIiAiIgKdNvOczimM/g9E78TTH8Zbg+XnB6mcO3e6At2zViwwLLlRin+jG5wHS4DyR3usO9TFsxwM5tz5FFL5bQ4zzX/ACg03IPTvOLQfWKDV9imztuE0TMxVLL1EgvE1w/ymHg63y3D2A25ytbQaaIgLDNlmN1FbtbraeSeV7Dy3kOe4tG7K0NsCbCw0FuA0W5qftkXpkrf4/2zUFAoi+itrI6CnNRLIyNg4ue4NaO0k2QcJta2fNzbhZrYWgVcTbsIsOUA/NO/2k8D1ErHNkWcXZRzOKaUkU85EcrToGOvZspvw3ToeonoCqKKVs0QlaQ5rhcEEEEHgQRxCmfbvl0YLnLx1gtHVt5XqDwbSgdps7teUFNouS2VY4cfyJTVbjd7W8k/W5JiO7vHrc0Nd+8iDrUREGP+EZgRq8Dgxtov4u4sk9SW2649jwB/EU+K28QomYlQyUMrQ6ORpY5p5w4WIUo7RMjTZLxYxOBdA8nkZbaOHyXW4PHOO8aIOSREQERfZBC6pnbAxpc5xAa1oJJJ4AAcSg93IGAnMmbqfDbXaXh0mmgYzV9+0C3aQrC4LPNj+QfwQwo1kwHjU4G/z8m3iIgem+riOew1tc6GgIiICIiDO9vVQYNnUrB+ckjafnb3+1cZ4NNIDV11bbVrY2A+sXlw+i32LsdvsJl2dvePyJY3HvO79bguS8GipAkrqTnIjeO7fB+se1BuaIiApv2f4zBgG1aur6mVscbeXG8b6nlRZoA1J0Og10VILCazYhUYlmyepfURsp5JXSBzd4yEPcXbu7YAHW17+1B92adupe80mHQXJNhLKOPqMHuue5ePhmzzFs+1LcQxCZ8UZ1Bl8+x/04hYM793sK2DKWQaLKjA6CEGS2s0lnSHpseDexoAXUIPNy5gzMv4HDhMZc5kLd0Fxu46kknvJ05lmfhJUgflilrbDeZPuA89pI3Ej/xt9gWvLJfCQnDco09PzuqQ4djI5Af/AHCDl9j2Zjg2WZKa9rzud7Y4x/RfC/Jsqy67F8vSVAB0mc3QdDIz/VfKCjUREBfkxTDYsXoXUM8bZI38WuFx1HqI5iNQv1ogxLM2wVskhmoajcB/NTXIHUHt1t2g9q42bYvisb90RRO6xKy3vsVtmdtpVHlEmne4yz/6MdiR0b54M79epZLiu3euqZDyMUELea4c93tJA+igYTsJrql/4+WGFvUS93sFh9Ja9knZ1R5PHKxNMkxFjNJYu6w3mYOzXpJWL0m3DE4JN53ISDodHb2brgtGyZtopccmbR1LfFpXaBxN4nHo3rDc/e060GoogNxdEBERAREQeHnfB/h7KVVhgF3SRnc9dvlM+kApy2N49+D2fIg87rJ7wPvpbfI3Cex4aNeAJVUqZNt2UTl7M5xKNv4iqJeCODZOMjOq58odRPQgptFnex/Pzc04QMPld/8ArgbZwPGRo0Eo6TwDuvXnWiICIiAiIgKb/CDx4YlmxmFsILaRlj+0lsXjuaIx23Ww7Ss7R5MwMzXBqJARBGed3y3D5DeJ6eHOp92d5Zkz1nANk3nRh3LVLzfUF1yCflPOnTqTzIN62N4KcF2f07HCz5rzu/ieZfr5MMHcvldq1oa0NAsBoAiD5REQFnu2PPRyjgopYSPGai4YeO40edL262bfnudbWWhKUdseKnFdoVSb3bCRC3qEYs4fP3z3oONlkM0plcS5ziSSSSSTqSSeJJX8IiAiIg3nYNnt1X/haofdzW3p3OOpDR5UPXYajqBHMFtSivAMTdguNQ4mzzoZGv7d06t7xcd6tCCUTwNmabhwDgeoi4QfYiIgIiIC8vMmBQ5kwaTC523ZIOI4tI817ehwK9REEk5nyzWbOswNku5u67egqGXAdbo6HW0LD18QbnWMi7bIa+NtHX2hl4cqAeTd1utrGfd1jgtSxXC4cYoXUM8bZI3cWuFx1EdBHMRqFi+bdhLg91Rh8oI48jKdR1Nfz9jh3oNtoq2OvpxURSMkY7UOY4OaewjRfepGnyxiuWJy4QVcJ53xb9tP1oiRz9K+Rm7FmN5Hxqs7N6S/v1QVpPM2niMr3BrRxLiAB2krM867ZqTBonU9IRUzcxH+U09LnDz+xvHpCxRmDYrmiQAxVk/QZOVLfnP8kceld1lTYVPUvE9dKImc8cZDpD1F3mt7roOFpKSu2k5nJ8qWZ/nPOjI29dtGMHMB3AkqmsjZShydgbcOi8px8qWQjV7+dx6AOAHMOk3J/dl/L9PlygFFTRNjZxNuLj8pxOrj1lemgIiICLINqO104FiDsFogx0rNJZXC7WH5DBwc4c5Og4WJvbNKXa5i1PUiY1W/rq10cW6eo2aCO4hBVSj3aHAafPdex3E1Mju57y5vuIVJbNM8szvhDp90RzRENljBuBfzXt5911jx1BBGvE4jt7w/xLaE+YcJ42S+wGM++O/egzpERAREQFXezDEfhTINFU3uREIyeuK7Df5qkRUd4OuIeM5PlojxgmNvVkaCPpb6DVUREBERAREQEREBERAREQEREBERBEuJSvnxGWaT/Mc9xf6xcS733X5l0u0rDvgvPlbS/wDec8dkv4xo7g8LmkGk7AMS8Sz8KW5tURPjtzXaOUBPX5BA7etdV4SuHXZRYmBwL4nHt3XMHuesnyTiPwTm6krr2DJmFx/VLgH/AESVQu3jDvHtnkk1rmCRko+duH3PPsQS+iIgIiIC2DwbsQ5HMNVhx/OxB47YnW+qQ+xY+uz2P4j8G7RKR97CRxiPXyjS1o+cWoKwREQEREBERAREQEREBERAREQEREE3+ERh3iuc460CwnhBJ6XRktP0dxZYqB8JLDuVwGkxK2sUpj7pW3174x7etT8gKupP8WbNCfyqqj9j3xf0d9SkVVDsJxHx/Z3FFe5ge+I/O32jua9o7kEvIvYzhh3wTmqroLWEcz2tH6u8dz6Nl46AiIgL9OG1Zw/EYq1vGJ7XjtY4EfUvzIgt+nlFRA2ZuocA4HqIuF9i5fZhiPwpkGiqb3IiDCeuK7D/AOq6hAREQEREBERAREQEREBERAREQcbtgw74S2dVcY4xtEo/hODnfRDh3qTlbeI0jcQw+WicLtlY5jh1PaQfcVFFRC6mndA4Wcwlrh0FpsR7UH1rc/BqxG7K3DCeBZK0du81/wBTFhi0TYLiHiO0OOE/n43xe4SD3xgd6D529Yd4jtCkm5p42S+7cPvjv3rOluXhK4d5NFiYHy4nHt3XMHuesNQEREBERBR3g64h4zk+WiPGCY29WRoI+lvLVVIWS88VOTHSmm5M8tu7wkaSPI3rEWIt5xXUfHniXyab+W776ClUU1/HniXyab+W/wC+nx6Yl8mm/lv/AORBSiKa/j0xL5FL/Lf/AMi+fj0xL5FL/Lf/AMiCk0U5Uu3mvjlBfDSvbzgNkae475A9hWlZG2tUmaZ20Lwaed2jWPILHnoY/S56iAddLoNDREQEREBERAREQFI21LDvgvaDW044GUyD+MBJYdQ37dyrlTr4RuHeL5rgrxwmh3f3onG/0XM9iDJl6+UcR+CM00uIXsIpmOcf1Q4b47C24715CIKf284d49s8kmtcwSMlHt3D7nn2KYFWzP8AFuy+3F1TR/TdH/R/1KSUBERAREQEREBERAREQF8g2N18Igp7YpnN2aMvupJnb1RS2a5x4vYfMeel2hB7AedaKpl2AVpptoDYBwmiew/ugPB+h71TSAiIgIiICIiAsk8I7DfGMsU+IgXMM26T0Nlabns3mMHeFra8DPmB/hHlCpwsC7nsJZ67LOj7PKaB2EoI7RfLmlrt0ixHEL4QUb4PWPivys/BifLpXkgdMcpLgeuz98dXk9Kyna9lV2WM3SENtDUEyxHm1N3s/dcbW6C3pXi5KzNJlLMMeKx628mRny2Otvs9wIPMQCqbr6Ki2m5SGu/FJ5THi2/E8D6LhexB49hQSOi7LOWzatyrMXOjMsPNNGCW2/XA1Ye3ToJXGoCIiAiIgIiICIiAiIg77YZ6Sqb1ZPsnqpVLWwz0lU3qyfZPVSoCIiAiIgIiICIiCZduOUTgGZzicbfxFWS8W4Nk4yMPRc+UO0j8lZsrNzVl6LNGByYTMPJeNHDixw817esH26jgSpNzdlifKeMuw2duo1Y8ea9vM9vV1cx0QeIvfyjm+qyjXeM00lgfPjdrG/1h09Y1HSvARBReXtulHWxBlVHJTv5yAXx9xb5Q7N3vXszY9l/FnctI+geemSNl/ptupbRBT/jOW+jC/mQf2TxnLfRhfzIP7KYEQU/4zlvowv5kH9k8Zy30YX8yD+ymBEFRRy5clfugYXc/q04+sL34sm4ZNGJW0NG5p1BEMRBHSCG6qPlpGxbOcmBZkiwl7yaepcGFpOjHu0Y9vRd1gekHqCDfPwJw79ApP5EX3VMG0ilZRZ6rKaNjWMZKQ1rQA0Cw0AGgCr5SNtT9Idd+1P1BByqIiDvthnpKpvVk+yeqlUtbDPSVTerJ9k9VKgIiICIiAiIgIiIC8TN2VqfNuFGgqG352PFt9h+Uw83ZwPOvbRBKOedmtXlGUylpmp+aZgNgP+4OLD26da4pXERvCx51wuZNk2HY64y8kYJDrvwkN9rbFvuugldFtmIeD+8OJhrWkcwkjI97Sb+xed8Qdb+k03tk+4gyRFrfxB1v6TTe2T7ifEHW/pNN7ZPuIMkRa38Qdb+k03tk+4nxB1v6TTe2T7iDJF7+QqB+J50o6Vg1MzHHqaxwc89zWk9y75mwOsLrGppwOrlD/tC0/Z3s3gyU01AcZqh4s6VwtYc7WDXdB59bn3IO3UjbU/SHXftT9QVcqRtqfpDrv2p+oIOVREQd9sM9JVN6sn2T1UqlrYZ6Sqb1ZPsnqpUBERAREQEREBERAREQEREBERAREQEREBERAUjbU/SHXftT9QVcqRtqfpDrv2p+oIOVREQd9sM9JVN6sn2T1UqlrYZ6Sqb1ZPsnqpUBERAREQEREBERAREQEREBERAREQEREBERAUjbU/SHXftT9QVcqRtqfpDrv2p+oIOVREQd9sM9JVN6sn2T1UqlrYZ6Sqb1ZPsnqpUBERAREQEREBERAREQEREBERAREQEREBERAUnbYKR1HtGrGuHnuDx1h7Gm477juVYrM9smzx2bKVuJ0wHjMLd3dNhyrOO7c8HAk2vpqR0WCaEX31tHJQVJppY3xvb5zHtLXDtB1C+zDMNlxasFHBG+WR3BrASe3TgOs6BB3ewOkNRtDZKOEUUj3dhbuD3vCp1cBsjyEcm4S6aaxqZ7GSxuGNHmxg851JJGhPSACe/QEREBERAREQEREBERAREQEREBERAREQEREBERBwW1n/pbf/udfp2V/wDQT3f1XwiDtUREBERAREQEREH/2Q=="/>
          <p:cNvSpPr>
            <a:spLocks noChangeAspect="1" noChangeArrowheads="1"/>
          </p:cNvSpPr>
          <p:nvPr/>
        </p:nvSpPr>
        <p:spPr bwMode="auto">
          <a:xfrm>
            <a:off x="114300" y="-1222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57706"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40688" y="5138321"/>
            <a:ext cx="97155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7707" name="Picture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71688" y="5183044"/>
            <a:ext cx="864238" cy="951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7708" name="Picture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10000" y="5138321"/>
            <a:ext cx="99060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33938" y="5138321"/>
            <a:ext cx="97155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7709" name="Picture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786438" y="5138321"/>
            <a:ext cx="1038225" cy="947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43724" y="5138321"/>
            <a:ext cx="981075" cy="973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7710" name="Picture 1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077200" y="5113182"/>
            <a:ext cx="839003" cy="1078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11727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7700"/>
                                        </p:tgtEl>
                                        <p:attrNameLst>
                                          <p:attrName>style.visibility</p:attrName>
                                        </p:attrNameLst>
                                      </p:cBhvr>
                                      <p:to>
                                        <p:strVal val="visible"/>
                                      </p:to>
                                    </p:set>
                                    <p:animEffect transition="in" filter="fade">
                                      <p:cBhvr>
                                        <p:cTn id="7" dur="500"/>
                                        <p:tgtEl>
                                          <p:spTgt spid="15770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par>
                                <p:cTn id="14" presetID="10" presetClass="entr" presetSubtype="0" fill="hold" nodeType="withEffect">
                                  <p:stCondLst>
                                    <p:cond delay="0"/>
                                  </p:stCondLst>
                                  <p:childTnLst>
                                    <p:set>
                                      <p:cBhvr>
                                        <p:cTn id="15" dur="1" fill="hold">
                                          <p:stCondLst>
                                            <p:cond delay="0"/>
                                          </p:stCondLst>
                                        </p:cTn>
                                        <p:tgtEl>
                                          <p:spTgt spid="157701"/>
                                        </p:tgtEl>
                                        <p:attrNameLst>
                                          <p:attrName>style.visibility</p:attrName>
                                        </p:attrNameLst>
                                      </p:cBhvr>
                                      <p:to>
                                        <p:strVal val="visible"/>
                                      </p:to>
                                    </p:set>
                                    <p:animEffect transition="in" filter="fade">
                                      <p:cBhvr>
                                        <p:cTn id="16" dur="500"/>
                                        <p:tgtEl>
                                          <p:spTgt spid="157701"/>
                                        </p:tgtEl>
                                      </p:cBhvr>
                                    </p:animEffect>
                                  </p:childTnLst>
                                </p:cTn>
                              </p:par>
                              <p:par>
                                <p:cTn id="17" presetID="10" presetClass="entr" presetSubtype="0"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10" presetClass="entr" presetSubtype="0" fill="hold" nodeType="withEffect">
                                  <p:stCondLst>
                                    <p:cond delay="0"/>
                                  </p:stCondLst>
                                  <p:childTnLst>
                                    <p:set>
                                      <p:cBhvr>
                                        <p:cTn id="21" dur="1" fill="hold">
                                          <p:stCondLst>
                                            <p:cond delay="0"/>
                                          </p:stCondLst>
                                        </p:cTn>
                                        <p:tgtEl>
                                          <p:spTgt spid="157703"/>
                                        </p:tgtEl>
                                        <p:attrNameLst>
                                          <p:attrName>style.visibility</p:attrName>
                                        </p:attrNameLst>
                                      </p:cBhvr>
                                      <p:to>
                                        <p:strVal val="visible"/>
                                      </p:to>
                                    </p:set>
                                    <p:animEffect transition="in" filter="fade">
                                      <p:cBhvr>
                                        <p:cTn id="22" dur="500"/>
                                        <p:tgtEl>
                                          <p:spTgt spid="15770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nodeType="withEffect">
                                  <p:stCondLst>
                                    <p:cond delay="0"/>
                                  </p:stCondLst>
                                  <p:childTnLst>
                                    <p:set>
                                      <p:cBhvr>
                                        <p:cTn id="29" dur="1" fill="hold">
                                          <p:stCondLst>
                                            <p:cond delay="0"/>
                                          </p:stCondLst>
                                        </p:cTn>
                                        <p:tgtEl>
                                          <p:spTgt spid="157698"/>
                                        </p:tgtEl>
                                        <p:attrNameLst>
                                          <p:attrName>style.visibility</p:attrName>
                                        </p:attrNameLst>
                                      </p:cBhvr>
                                      <p:to>
                                        <p:strVal val="visible"/>
                                      </p:to>
                                    </p:set>
                                    <p:animEffect transition="in" filter="fade">
                                      <p:cBhvr>
                                        <p:cTn id="30" dur="500"/>
                                        <p:tgtEl>
                                          <p:spTgt spid="15769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4044"/>
                                        </p:tgtEl>
                                        <p:attrNameLst>
                                          <p:attrName>style.visibility</p:attrName>
                                        </p:attrNameLst>
                                      </p:cBhvr>
                                      <p:to>
                                        <p:strVal val="visible"/>
                                      </p:to>
                                    </p:set>
                                    <p:animEffect transition="in" filter="fade">
                                      <p:cBhvr>
                                        <p:cTn id="33" dur="500"/>
                                        <p:tgtEl>
                                          <p:spTgt spid="44044"/>
                                        </p:tgtEl>
                                      </p:cBhvr>
                                    </p:animEffect>
                                  </p:childTnLst>
                                </p:cTn>
                              </p:par>
                              <p:par>
                                <p:cTn id="34" presetID="10" presetClass="entr" presetSubtype="0" fill="hold" nodeType="withEffect">
                                  <p:stCondLst>
                                    <p:cond delay="0"/>
                                  </p:stCondLst>
                                  <p:childTnLst>
                                    <p:set>
                                      <p:cBhvr>
                                        <p:cTn id="35" dur="1" fill="hold">
                                          <p:stCondLst>
                                            <p:cond delay="0"/>
                                          </p:stCondLst>
                                        </p:cTn>
                                        <p:tgtEl>
                                          <p:spTgt spid="157706"/>
                                        </p:tgtEl>
                                        <p:attrNameLst>
                                          <p:attrName>style.visibility</p:attrName>
                                        </p:attrNameLst>
                                      </p:cBhvr>
                                      <p:to>
                                        <p:strVal val="visible"/>
                                      </p:to>
                                    </p:set>
                                    <p:animEffect transition="in" filter="fade">
                                      <p:cBhvr>
                                        <p:cTn id="36" dur="500"/>
                                        <p:tgtEl>
                                          <p:spTgt spid="157706"/>
                                        </p:tgtEl>
                                      </p:cBhvr>
                                    </p:animEffect>
                                  </p:childTnLst>
                                </p:cTn>
                              </p:par>
                              <p:par>
                                <p:cTn id="37" presetID="10" presetClass="entr" presetSubtype="0" fill="hold" nodeType="withEffect">
                                  <p:stCondLst>
                                    <p:cond delay="0"/>
                                  </p:stCondLst>
                                  <p:childTnLst>
                                    <p:set>
                                      <p:cBhvr>
                                        <p:cTn id="38" dur="1" fill="hold">
                                          <p:stCondLst>
                                            <p:cond delay="0"/>
                                          </p:stCondLst>
                                        </p:cTn>
                                        <p:tgtEl>
                                          <p:spTgt spid="157707"/>
                                        </p:tgtEl>
                                        <p:attrNameLst>
                                          <p:attrName>style.visibility</p:attrName>
                                        </p:attrNameLst>
                                      </p:cBhvr>
                                      <p:to>
                                        <p:strVal val="visible"/>
                                      </p:to>
                                    </p:set>
                                    <p:animEffect transition="in" filter="fade">
                                      <p:cBhvr>
                                        <p:cTn id="39" dur="500"/>
                                        <p:tgtEl>
                                          <p:spTgt spid="157707"/>
                                        </p:tgtEl>
                                      </p:cBhvr>
                                    </p:animEffect>
                                  </p:childTnLst>
                                </p:cTn>
                              </p:par>
                              <p:par>
                                <p:cTn id="40" presetID="10" presetClass="entr" presetSubtype="0" fill="hold" nodeType="withEffect">
                                  <p:stCondLst>
                                    <p:cond delay="0"/>
                                  </p:stCondLst>
                                  <p:childTnLst>
                                    <p:set>
                                      <p:cBhvr>
                                        <p:cTn id="41" dur="1" fill="hold">
                                          <p:stCondLst>
                                            <p:cond delay="0"/>
                                          </p:stCondLst>
                                        </p:cTn>
                                        <p:tgtEl>
                                          <p:spTgt spid="157708"/>
                                        </p:tgtEl>
                                        <p:attrNameLst>
                                          <p:attrName>style.visibility</p:attrName>
                                        </p:attrNameLst>
                                      </p:cBhvr>
                                      <p:to>
                                        <p:strVal val="visible"/>
                                      </p:to>
                                    </p:set>
                                    <p:animEffect transition="in" filter="fade">
                                      <p:cBhvr>
                                        <p:cTn id="42" dur="500"/>
                                        <p:tgtEl>
                                          <p:spTgt spid="157708"/>
                                        </p:tgtEl>
                                      </p:cBhvr>
                                    </p:animEffect>
                                  </p:childTnLst>
                                </p:cTn>
                              </p:par>
                              <p:par>
                                <p:cTn id="43" presetID="10" presetClass="entr" presetSubtype="0" fill="hold"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par>
                                <p:cTn id="46" presetID="10" presetClass="entr" presetSubtype="0" fill="hold" nodeType="withEffect">
                                  <p:stCondLst>
                                    <p:cond delay="0"/>
                                  </p:stCondLst>
                                  <p:childTnLst>
                                    <p:set>
                                      <p:cBhvr>
                                        <p:cTn id="47" dur="1" fill="hold">
                                          <p:stCondLst>
                                            <p:cond delay="0"/>
                                          </p:stCondLst>
                                        </p:cTn>
                                        <p:tgtEl>
                                          <p:spTgt spid="157709"/>
                                        </p:tgtEl>
                                        <p:attrNameLst>
                                          <p:attrName>style.visibility</p:attrName>
                                        </p:attrNameLst>
                                      </p:cBhvr>
                                      <p:to>
                                        <p:strVal val="visible"/>
                                      </p:to>
                                    </p:set>
                                    <p:animEffect transition="in" filter="fade">
                                      <p:cBhvr>
                                        <p:cTn id="48" dur="500"/>
                                        <p:tgtEl>
                                          <p:spTgt spid="157709"/>
                                        </p:tgtEl>
                                      </p:cBhvr>
                                    </p:animEffect>
                                  </p:childTnLst>
                                </p:cTn>
                              </p:par>
                              <p:par>
                                <p:cTn id="49" presetID="10" presetClass="entr" presetSubtype="0" fill="hold"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500"/>
                                        <p:tgtEl>
                                          <p:spTgt spid="34"/>
                                        </p:tgtEl>
                                      </p:cBhvr>
                                    </p:animEffect>
                                  </p:childTnLst>
                                </p:cTn>
                              </p:par>
                              <p:par>
                                <p:cTn id="52" presetID="10" presetClass="entr" presetSubtype="0" fill="hold" nodeType="withEffect">
                                  <p:stCondLst>
                                    <p:cond delay="0"/>
                                  </p:stCondLst>
                                  <p:childTnLst>
                                    <p:set>
                                      <p:cBhvr>
                                        <p:cTn id="53" dur="1" fill="hold">
                                          <p:stCondLst>
                                            <p:cond delay="0"/>
                                          </p:stCondLst>
                                        </p:cTn>
                                        <p:tgtEl>
                                          <p:spTgt spid="157710"/>
                                        </p:tgtEl>
                                        <p:attrNameLst>
                                          <p:attrName>style.visibility</p:attrName>
                                        </p:attrNameLst>
                                      </p:cBhvr>
                                      <p:to>
                                        <p:strVal val="visible"/>
                                      </p:to>
                                    </p:set>
                                    <p:animEffect transition="in" filter="fade">
                                      <p:cBhvr>
                                        <p:cTn id="54" dur="500"/>
                                        <p:tgtEl>
                                          <p:spTgt spid="1577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44044" grpId="0"/>
      <p:bldP spid="21" grpId="0"/>
      <p:bldP spid="2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Value – NVA, BVA, VA</a:t>
            </a:r>
            <a:endParaRPr lang="en-US" dirty="0"/>
          </a:p>
        </p:txBody>
      </p:sp>
      <p:sp>
        <p:nvSpPr>
          <p:cNvPr id="4" name="Slide Number Placeholder 3"/>
          <p:cNvSpPr>
            <a:spLocks noGrp="1"/>
          </p:cNvSpPr>
          <p:nvPr>
            <p:ph type="sldNum" sz="quarter" idx="10"/>
          </p:nvPr>
        </p:nvSpPr>
        <p:spPr/>
        <p:txBody>
          <a:bodyPr/>
          <a:lstStyle/>
          <a:p>
            <a:pPr>
              <a:defRPr/>
            </a:pPr>
            <a:fld id="{D9F04B44-8596-46D1-9610-96CD2339B688}" type="slidenum">
              <a:rPr lang="en-CA" smtClean="0"/>
              <a:pPr>
                <a:defRPr/>
              </a:pPr>
              <a:t>14</a:t>
            </a:fld>
            <a:endParaRPr lang="en-CA"/>
          </a:p>
        </p:txBody>
      </p:sp>
      <p:pic>
        <p:nvPicPr>
          <p:cNvPr id="1966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098" y="2330450"/>
            <a:ext cx="8704102" cy="41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343420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Non-Value Activities</a:t>
            </a:r>
            <a:endParaRPr lang="en-US" dirty="0"/>
          </a:p>
        </p:txBody>
      </p:sp>
      <p:sp>
        <p:nvSpPr>
          <p:cNvPr id="5123" name="Rectangle 3"/>
          <p:cNvSpPr>
            <a:spLocks noGrp="1" noChangeArrowheads="1"/>
          </p:cNvSpPr>
          <p:nvPr>
            <p:ph sz="half" idx="1"/>
          </p:nvPr>
        </p:nvSpPr>
        <p:spPr/>
        <p:txBody>
          <a:bodyPr/>
          <a:lstStyle/>
          <a:p>
            <a:pPr marL="571500" indent="-571500">
              <a:buFont typeface="Wingdings" pitchFamily="2" charset="2"/>
              <a:buAutoNum type="arabicPeriod"/>
            </a:pPr>
            <a:r>
              <a:rPr lang="en-CA" altLang="en-US" sz="2400" b="1" dirty="0" smtClean="0">
                <a:solidFill>
                  <a:srgbClr val="FF3300"/>
                </a:solidFill>
              </a:rPr>
              <a:t>D</a:t>
            </a:r>
            <a:r>
              <a:rPr lang="en-CA" altLang="en-US" sz="2400" dirty="0" smtClean="0"/>
              <a:t>efects / Errors</a:t>
            </a:r>
          </a:p>
          <a:p>
            <a:pPr marL="571500" indent="-571500">
              <a:buFont typeface="Wingdings" pitchFamily="2" charset="2"/>
              <a:buAutoNum type="arabicPeriod"/>
            </a:pPr>
            <a:r>
              <a:rPr lang="en-CA" altLang="en-US" sz="2400" b="1" dirty="0" smtClean="0">
                <a:solidFill>
                  <a:srgbClr val="FF3300"/>
                </a:solidFill>
              </a:rPr>
              <a:t>O</a:t>
            </a:r>
            <a:r>
              <a:rPr lang="en-CA" altLang="en-US" sz="2400" dirty="0" smtClean="0"/>
              <a:t>verproduction</a:t>
            </a:r>
          </a:p>
          <a:p>
            <a:pPr marL="571500" indent="-571500">
              <a:buFont typeface="Wingdings" pitchFamily="2" charset="2"/>
              <a:buAutoNum type="arabicPeriod"/>
            </a:pPr>
            <a:r>
              <a:rPr lang="en-CA" altLang="en-US" sz="2400" b="1" dirty="0" smtClean="0">
                <a:solidFill>
                  <a:srgbClr val="FF3300"/>
                </a:solidFill>
              </a:rPr>
              <a:t>W</a:t>
            </a:r>
            <a:r>
              <a:rPr lang="en-CA" altLang="en-US" sz="2400" dirty="0" smtClean="0"/>
              <a:t>aiting</a:t>
            </a:r>
          </a:p>
          <a:p>
            <a:pPr marL="571500" indent="-571500">
              <a:buFont typeface="Wingdings" pitchFamily="2" charset="2"/>
              <a:buAutoNum type="arabicPeriod"/>
            </a:pPr>
            <a:r>
              <a:rPr lang="en-CA" altLang="en-US" sz="2400" b="1" dirty="0" smtClean="0">
                <a:solidFill>
                  <a:srgbClr val="FF3300"/>
                </a:solidFill>
              </a:rPr>
              <a:t>N</a:t>
            </a:r>
            <a:r>
              <a:rPr lang="en-CA" altLang="en-US" sz="2400" dirty="0" smtClean="0"/>
              <a:t>ot fully utilizing people</a:t>
            </a:r>
          </a:p>
          <a:p>
            <a:pPr marL="571500" indent="-571500">
              <a:buFont typeface="Wingdings" pitchFamily="2" charset="2"/>
              <a:buNone/>
            </a:pPr>
            <a:endParaRPr lang="en-CA" altLang="en-US" sz="2000" dirty="0" smtClean="0"/>
          </a:p>
          <a:p>
            <a:pPr marL="571500" indent="-571500">
              <a:buFont typeface="Wingdings" pitchFamily="2" charset="2"/>
              <a:buNone/>
            </a:pPr>
            <a:endParaRPr lang="en-CA" altLang="en-US" sz="2000" dirty="0" smtClean="0"/>
          </a:p>
        </p:txBody>
      </p:sp>
      <p:sp>
        <p:nvSpPr>
          <p:cNvPr id="2" name="Content Placeholder 1"/>
          <p:cNvSpPr>
            <a:spLocks noGrp="1"/>
          </p:cNvSpPr>
          <p:nvPr>
            <p:ph sz="half" idx="2"/>
          </p:nvPr>
        </p:nvSpPr>
        <p:spPr/>
        <p:txBody>
          <a:bodyPr/>
          <a:lstStyle/>
          <a:p>
            <a:pPr marL="571500" indent="-571500">
              <a:buFont typeface="+mj-lt"/>
              <a:buAutoNum type="arabicPeriod" startAt="5"/>
            </a:pPr>
            <a:r>
              <a:rPr lang="en-CA" altLang="en-US" b="1" dirty="0">
                <a:solidFill>
                  <a:srgbClr val="FF3300"/>
                </a:solidFill>
              </a:rPr>
              <a:t>T</a:t>
            </a:r>
            <a:r>
              <a:rPr lang="en-CA" altLang="en-US" dirty="0"/>
              <a:t>ransport</a:t>
            </a:r>
          </a:p>
          <a:p>
            <a:pPr marL="571500" indent="-571500">
              <a:buFont typeface="Wingdings" pitchFamily="2" charset="2"/>
              <a:buAutoNum type="arabicPeriod" startAt="5"/>
            </a:pPr>
            <a:r>
              <a:rPr lang="en-CA" altLang="en-US" b="1" dirty="0">
                <a:solidFill>
                  <a:srgbClr val="FF3300"/>
                </a:solidFill>
              </a:rPr>
              <a:t>I</a:t>
            </a:r>
            <a:r>
              <a:rPr lang="en-CA" altLang="en-US" dirty="0"/>
              <a:t>nventory</a:t>
            </a:r>
          </a:p>
          <a:p>
            <a:pPr marL="571500" indent="-571500">
              <a:buFont typeface="Wingdings" pitchFamily="2" charset="2"/>
              <a:buAutoNum type="arabicPeriod" startAt="5"/>
            </a:pPr>
            <a:r>
              <a:rPr lang="en-CA" altLang="en-US" b="1" dirty="0">
                <a:solidFill>
                  <a:srgbClr val="FF3300"/>
                </a:solidFill>
              </a:rPr>
              <a:t>M</a:t>
            </a:r>
            <a:r>
              <a:rPr lang="en-CA" altLang="en-US" dirty="0"/>
              <a:t>otion</a:t>
            </a:r>
          </a:p>
          <a:p>
            <a:pPr marL="571500" indent="-571500">
              <a:buFont typeface="Wingdings" pitchFamily="2" charset="2"/>
              <a:buAutoNum type="arabicPeriod" startAt="5"/>
            </a:pPr>
            <a:r>
              <a:rPr lang="en-CA" altLang="en-US" b="1" dirty="0">
                <a:solidFill>
                  <a:srgbClr val="FF3300"/>
                </a:solidFill>
              </a:rPr>
              <a:t>E</a:t>
            </a:r>
            <a:r>
              <a:rPr lang="en-CA" altLang="en-US" dirty="0"/>
              <a:t>xcessive processing</a:t>
            </a:r>
          </a:p>
          <a:p>
            <a:endParaRPr lang="en-US" dirty="0"/>
          </a:p>
        </p:txBody>
      </p:sp>
      <p:sp>
        <p:nvSpPr>
          <p:cNvPr id="62468" name="Slide Number Placeholder 1"/>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fld id="{22413ABB-E368-43DC-B67C-51709E1B13FA}" type="slidenum">
              <a:rPr lang="en-US" altLang="en-US" sz="1000" smtClean="0">
                <a:solidFill>
                  <a:srgbClr val="7C6A55"/>
                </a:solidFill>
                <a:ea typeface="Geneva"/>
                <a:cs typeface="Geneva"/>
              </a:rPr>
              <a:pPr/>
              <a:t>15</a:t>
            </a:fld>
            <a:endParaRPr lang="en-US" altLang="en-US" sz="1000" smtClean="0">
              <a:solidFill>
                <a:srgbClr val="7C6A55"/>
              </a:solidFill>
              <a:ea typeface="Geneva"/>
              <a:cs typeface="Geneva"/>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eaLnBrk="1" hangingPunct="1">
              <a:defRPr/>
            </a:pPr>
            <a:r>
              <a:rPr lang="en-CA" dirty="0" smtClean="0">
                <a:ea typeface="+mj-ea"/>
              </a:rPr>
              <a:t>Lean Simulation</a:t>
            </a:r>
            <a:endParaRPr lang="en-US" dirty="0">
              <a:ea typeface="+mj-ea"/>
            </a:endParaRPr>
          </a:p>
        </p:txBody>
      </p:sp>
      <p:sp>
        <p:nvSpPr>
          <p:cNvPr id="51203" name="Text Placeholder 5"/>
          <p:cNvSpPr>
            <a:spLocks noGrp="1"/>
          </p:cNvSpPr>
          <p:nvPr>
            <p:ph type="body" idx="1"/>
          </p:nvPr>
        </p:nvSpPr>
        <p:spPr/>
        <p:txBody>
          <a:bodyPr/>
          <a:lstStyle/>
          <a:p>
            <a:pPr eaLnBrk="1" hangingPunct="1"/>
            <a:r>
              <a:rPr lang="en-CA" altLang="en-US" smtClean="0"/>
              <a:t>Learning through doing</a:t>
            </a:r>
            <a:endParaRPr lang="en-US" altLang="en-US" smtClean="0"/>
          </a:p>
        </p:txBody>
      </p:sp>
      <p:sp>
        <p:nvSpPr>
          <p:cNvPr id="51204" name="Slide Number Placeholder 3"/>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fld id="{B25C07FE-14D6-4DBD-8479-6B8E3C0AB4AB}" type="slidenum">
              <a:rPr lang="en-US" altLang="en-US" sz="1000" smtClean="0">
                <a:ea typeface="Geneva"/>
                <a:cs typeface="Geneva"/>
              </a:rPr>
              <a:pPr/>
              <a:t>16</a:t>
            </a:fld>
            <a:endParaRPr lang="en-US" altLang="en-US" sz="1000" smtClean="0">
              <a:ea typeface="Geneva"/>
              <a:cs typeface="Geneva"/>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685800" y="1600200"/>
            <a:ext cx="7391400"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Your New Employer</a:t>
            </a:r>
          </a:p>
        </p:txBody>
      </p:sp>
      <p:sp>
        <p:nvSpPr>
          <p:cNvPr id="23555" name="Rectangle 7"/>
          <p:cNvSpPr>
            <a:spLocks noGrp="1" noChangeArrowheads="1"/>
          </p:cNvSpPr>
          <p:nvPr>
            <p:ph idx="1"/>
          </p:nvPr>
        </p:nvSpPr>
        <p:spPr>
          <a:xfrm>
            <a:off x="457200" y="2667000"/>
            <a:ext cx="5181600" cy="35814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r>
              <a:rPr lang="en-US" altLang="en-US" sz="2000" smtClean="0">
                <a:solidFill>
                  <a:srgbClr val="0B0201"/>
                </a:solidFill>
                <a:latin typeface="Arial Black" pitchFamily="34" charset="0"/>
              </a:rPr>
              <a:t>The Department of Addition </a:t>
            </a:r>
            <a:r>
              <a:rPr lang="en-US" altLang="en-US" sz="2000" b="1" smtClean="0">
                <a:solidFill>
                  <a:srgbClr val="0B0201"/>
                </a:solidFill>
                <a:latin typeface="Arial Black" pitchFamily="34" charset="0"/>
              </a:rPr>
              <a:t>(DoA)</a:t>
            </a:r>
          </a:p>
          <a:p>
            <a:pPr eaLnBrk="1" hangingPunct="1">
              <a:lnSpc>
                <a:spcPct val="80000"/>
              </a:lnSpc>
            </a:pPr>
            <a:endParaRPr lang="en-US" altLang="en-US" sz="2400" smtClean="0">
              <a:solidFill>
                <a:srgbClr val="0B0201"/>
              </a:solidFill>
            </a:endParaRPr>
          </a:p>
          <a:p>
            <a:pPr eaLnBrk="1" hangingPunct="1">
              <a:lnSpc>
                <a:spcPct val="80000"/>
              </a:lnSpc>
            </a:pPr>
            <a:r>
              <a:rPr lang="en-US" altLang="en-US" sz="2000" b="1" smtClean="0">
                <a:solidFill>
                  <a:srgbClr val="0B0201"/>
                </a:solidFill>
              </a:rPr>
              <a:t>Mission:  </a:t>
            </a:r>
            <a:r>
              <a:rPr lang="en-US" altLang="en-US" sz="2000" smtClean="0">
                <a:solidFill>
                  <a:srgbClr val="0B0201"/>
                </a:solidFill>
              </a:rPr>
              <a:t>to provide citizens fast and accurate resolution of their arithmetic problems</a:t>
            </a:r>
          </a:p>
          <a:p>
            <a:pPr eaLnBrk="1" hangingPunct="1">
              <a:lnSpc>
                <a:spcPct val="80000"/>
              </a:lnSpc>
            </a:pPr>
            <a:endParaRPr lang="en-US" altLang="en-US" sz="2000" b="1" smtClean="0">
              <a:solidFill>
                <a:srgbClr val="0B0201"/>
              </a:solidFill>
            </a:endParaRPr>
          </a:p>
          <a:p>
            <a:pPr eaLnBrk="1" hangingPunct="1">
              <a:lnSpc>
                <a:spcPct val="80000"/>
              </a:lnSpc>
            </a:pPr>
            <a:r>
              <a:rPr lang="en-US" altLang="en-US" sz="2000" b="1" smtClean="0">
                <a:solidFill>
                  <a:srgbClr val="0B0201"/>
                </a:solidFill>
              </a:rPr>
              <a:t>Situation:  </a:t>
            </a:r>
            <a:r>
              <a:rPr lang="en-US" altLang="en-US" sz="2000" smtClean="0">
                <a:solidFill>
                  <a:srgbClr val="0B0201"/>
                </a:solidFill>
              </a:rPr>
              <a:t>the DoA has been moved to a cost-recovery model and must show:</a:t>
            </a:r>
          </a:p>
          <a:p>
            <a:pPr lvl="1" eaLnBrk="1" hangingPunct="1">
              <a:lnSpc>
                <a:spcPct val="80000"/>
              </a:lnSpc>
            </a:pPr>
            <a:r>
              <a:rPr lang="en-US" altLang="en-US" sz="2000" smtClean="0">
                <a:solidFill>
                  <a:srgbClr val="0B0201"/>
                </a:solidFill>
              </a:rPr>
              <a:t>Improved quality levels,</a:t>
            </a:r>
          </a:p>
          <a:p>
            <a:pPr lvl="1" eaLnBrk="1" hangingPunct="1">
              <a:lnSpc>
                <a:spcPct val="80000"/>
              </a:lnSpc>
            </a:pPr>
            <a:r>
              <a:rPr lang="en-US" altLang="en-US" sz="2000" smtClean="0">
                <a:solidFill>
                  <a:srgbClr val="0B0201"/>
                </a:solidFill>
              </a:rPr>
              <a:t>Improved speed,</a:t>
            </a:r>
          </a:p>
          <a:p>
            <a:pPr lvl="1" eaLnBrk="1" hangingPunct="1">
              <a:lnSpc>
                <a:spcPct val="80000"/>
              </a:lnSpc>
            </a:pPr>
            <a:r>
              <a:rPr lang="en-US" altLang="en-US" sz="2000" smtClean="0">
                <a:solidFill>
                  <a:srgbClr val="0B0201"/>
                </a:solidFill>
              </a:rPr>
              <a:t>More efficient and effective use of resources.</a:t>
            </a:r>
            <a:endParaRPr lang="en-CA" altLang="en-US" sz="2400" smtClean="0">
              <a:solidFill>
                <a:srgbClr val="0B0201"/>
              </a:solidFill>
            </a:endParaRPr>
          </a:p>
        </p:txBody>
      </p:sp>
      <p:sp>
        <p:nvSpPr>
          <p:cNvPr id="52228" name="Slide Number Placeholder 4"/>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fld id="{9C89EDED-D875-4E4E-97C0-839A2AE12E22}" type="slidenum">
              <a:rPr lang="en-US" altLang="en-US" sz="1000" smtClean="0">
                <a:ea typeface="Geneva"/>
                <a:cs typeface="Geneva"/>
              </a:rPr>
              <a:pPr/>
              <a:t>17</a:t>
            </a:fld>
            <a:endParaRPr lang="en-US" altLang="en-US" sz="1000" smtClean="0">
              <a:ea typeface="Geneva"/>
              <a:cs typeface="Geneva"/>
            </a:endParaRPr>
          </a:p>
        </p:txBody>
      </p:sp>
      <p:grpSp>
        <p:nvGrpSpPr>
          <p:cNvPr id="4" name="Group 3"/>
          <p:cNvGrpSpPr>
            <a:grpSpLocks/>
          </p:cNvGrpSpPr>
          <p:nvPr/>
        </p:nvGrpSpPr>
        <p:grpSpPr bwMode="auto">
          <a:xfrm>
            <a:off x="5791200" y="2514600"/>
            <a:ext cx="2903538" cy="1676400"/>
            <a:chOff x="4953000" y="2438400"/>
            <a:chExt cx="2902856" cy="1676400"/>
          </a:xfrm>
        </p:grpSpPr>
        <p:pic>
          <p:nvPicPr>
            <p:cNvPr id="2" name="Picture 1"/>
            <p:cNvPicPr>
              <a:picLocks noChangeAspect="1"/>
            </p:cNvPicPr>
            <p:nvPr/>
          </p:nvPicPr>
          <p:blipFill>
            <a:blip r:embed="rId3"/>
            <a:stretch>
              <a:fillRect/>
            </a:stretch>
          </p:blipFill>
          <p:spPr>
            <a:xfrm>
              <a:off x="4953000" y="2438400"/>
              <a:ext cx="2902856" cy="1676400"/>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rot="-60000">
              <a:off x="5157740" y="2764914"/>
              <a:ext cx="2493375" cy="584775"/>
            </a:xfrm>
            <a:prstGeom prst="rect">
              <a:avLst/>
            </a:prstGeom>
            <a:noFill/>
            <a:scene3d>
              <a:camera prst="orthographicFront">
                <a:rot lat="594874" lon="300000" rev="58595"/>
              </a:camera>
              <a:lightRig rig="threePt" dir="t"/>
            </a:scene3d>
          </p:spPr>
          <p:txBody>
            <a:bodyPr wrap="none">
              <a:spAutoFit/>
            </a:bodyPr>
            <a:lstStyle/>
            <a:p>
              <a:pPr eaLnBrk="0" hangingPunct="0">
                <a:defRPr/>
              </a:pPr>
              <a:r>
                <a:rPr lang="en-US" b="1" dirty="0">
                  <a:solidFill>
                    <a:srgbClr val="DDDDDD"/>
                  </a:solidFill>
                  <a:latin typeface="Arial" charset="0"/>
                  <a:ea typeface="Geneva" pitchFamily="-96" charset="-128"/>
                  <a:cs typeface="+mn-cs"/>
                </a:rPr>
                <a:t>Department of Addition</a:t>
              </a:r>
            </a:p>
            <a:p>
              <a:pPr eaLnBrk="0" hangingPunct="0">
                <a:defRPr/>
              </a:pPr>
              <a:r>
                <a:rPr lang="fr-CA" b="1" dirty="0">
                  <a:solidFill>
                    <a:srgbClr val="DDDDDD"/>
                  </a:solidFill>
                  <a:latin typeface="Arial" charset="0"/>
                  <a:ea typeface="Geneva" pitchFamily="-96" charset="-128"/>
                  <a:cs typeface="+mn-cs"/>
                </a:rPr>
                <a:t>Ministère des Additions</a:t>
              </a: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a:xfrm>
            <a:off x="34925" y="1371600"/>
            <a:ext cx="7391400"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3200" smtClean="0"/>
              <a:t>Department of Addition </a:t>
            </a:r>
            <a:br>
              <a:rPr lang="en-US" altLang="en-US" sz="3200" smtClean="0"/>
            </a:br>
            <a:r>
              <a:rPr lang="en-US" altLang="en-US" sz="3200" smtClean="0"/>
              <a:t>- Business Process</a:t>
            </a:r>
          </a:p>
        </p:txBody>
      </p:sp>
      <p:graphicFrame>
        <p:nvGraphicFramePr>
          <p:cNvPr id="53251" name="Object 9"/>
          <p:cNvGraphicFramePr>
            <a:graphicFrameLocks noGrp="1" noChangeAspect="1"/>
          </p:cNvGraphicFramePr>
          <p:nvPr>
            <p:ph idx="1"/>
          </p:nvPr>
        </p:nvGraphicFramePr>
        <p:xfrm>
          <a:off x="539750" y="2874963"/>
          <a:ext cx="8424863" cy="1457325"/>
        </p:xfrm>
        <a:graphic>
          <a:graphicData uri="http://schemas.openxmlformats.org/presentationml/2006/ole">
            <mc:AlternateContent xmlns:mc="http://schemas.openxmlformats.org/markup-compatibility/2006">
              <mc:Choice xmlns:v="urn:schemas-microsoft-com:vml" Requires="v">
                <p:oleObj spid="_x0000_s53262" name="Visio" r:id="rId4" imgW="7069472" imgH="1222443" progId="Visio.Drawing.11">
                  <p:embed/>
                </p:oleObj>
              </mc:Choice>
              <mc:Fallback>
                <p:oleObj name="Visio" r:id="rId4" imgW="7069472" imgH="1222443" progId="Visio.Drawing.11">
                  <p:embed/>
                  <p:pic>
                    <p:nvPicPr>
                      <p:cNvPr id="0" name="Object 9"/>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750" y="2874963"/>
                        <a:ext cx="8424863"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3252" name="Slide Number Placeholder 1"/>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fld id="{717E5B76-966E-4814-B956-A6CCCCBE05F7}" type="slidenum">
              <a:rPr lang="en-US" altLang="en-US" sz="1000" smtClean="0">
                <a:ea typeface="Geneva"/>
                <a:cs typeface="Geneva"/>
              </a:rPr>
              <a:pPr/>
              <a:t>18</a:t>
            </a:fld>
            <a:endParaRPr lang="en-US" altLang="en-US" sz="1000" smtClean="0">
              <a:ea typeface="Geneva"/>
              <a:cs typeface="Geneva"/>
            </a:endParaRPr>
          </a:p>
        </p:txBody>
      </p:sp>
      <p:sp>
        <p:nvSpPr>
          <p:cNvPr id="53253" name="Rectangle 22"/>
          <p:cNvSpPr>
            <a:spLocks noGrp="1" noChangeArrowheads="1"/>
          </p:cNvSpPr>
          <p:nvPr>
            <p:ph type="body" sz="half" idx="4294967295"/>
          </p:nvPr>
        </p:nvSpPr>
        <p:spPr>
          <a:xfrm>
            <a:off x="0" y="3970338"/>
            <a:ext cx="3568700" cy="15621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r>
              <a:rPr lang="en-CA" altLang="en-US" sz="1700" smtClean="0"/>
              <a:t>Core Staff:</a:t>
            </a:r>
          </a:p>
          <a:p>
            <a:pPr lvl="1" eaLnBrk="1" hangingPunct="1">
              <a:lnSpc>
                <a:spcPct val="80000"/>
              </a:lnSpc>
            </a:pPr>
            <a:r>
              <a:rPr lang="en-CA" altLang="en-US" sz="1600" smtClean="0"/>
              <a:t>2 File Creation Officers</a:t>
            </a:r>
          </a:p>
          <a:p>
            <a:pPr lvl="1" eaLnBrk="1" hangingPunct="1">
              <a:lnSpc>
                <a:spcPct val="80000"/>
              </a:lnSpc>
            </a:pPr>
            <a:r>
              <a:rPr lang="en-CA" altLang="en-US" sz="1600" smtClean="0"/>
              <a:t>3 Addition ‘A’ Officers</a:t>
            </a:r>
          </a:p>
          <a:p>
            <a:pPr lvl="1" eaLnBrk="1" hangingPunct="1">
              <a:lnSpc>
                <a:spcPct val="80000"/>
              </a:lnSpc>
            </a:pPr>
            <a:r>
              <a:rPr lang="en-CA" altLang="en-US" sz="1600" smtClean="0"/>
              <a:t>4 Addition ‘B’ Officers</a:t>
            </a:r>
          </a:p>
          <a:p>
            <a:pPr lvl="1" eaLnBrk="1" hangingPunct="1">
              <a:lnSpc>
                <a:spcPct val="80000"/>
              </a:lnSpc>
            </a:pPr>
            <a:r>
              <a:rPr lang="en-CA" altLang="en-US" sz="1600" smtClean="0"/>
              <a:t>1 Supervisor</a:t>
            </a:r>
          </a:p>
          <a:p>
            <a:pPr lvl="1" eaLnBrk="1" hangingPunct="1">
              <a:lnSpc>
                <a:spcPct val="80000"/>
              </a:lnSpc>
            </a:pPr>
            <a:r>
              <a:rPr lang="en-CA" altLang="en-US" sz="1600" smtClean="0"/>
              <a:t>1 Manager</a:t>
            </a:r>
          </a:p>
          <a:p>
            <a:pPr lvl="1" eaLnBrk="1" hangingPunct="1">
              <a:lnSpc>
                <a:spcPct val="80000"/>
              </a:lnSpc>
            </a:pPr>
            <a:r>
              <a:rPr lang="en-CA" altLang="en-US" sz="1600" smtClean="0"/>
              <a:t>1 Requestor</a:t>
            </a:r>
          </a:p>
          <a:p>
            <a:pPr eaLnBrk="1" hangingPunct="1">
              <a:lnSpc>
                <a:spcPct val="80000"/>
              </a:lnSpc>
            </a:pPr>
            <a:endParaRPr lang="en-CA" altLang="en-US" sz="1700" smtClean="0"/>
          </a:p>
        </p:txBody>
      </p:sp>
      <p:sp>
        <p:nvSpPr>
          <p:cNvPr id="24583" name="Rectangle 23"/>
          <p:cNvSpPr>
            <a:spLocks noChangeArrowheads="1"/>
          </p:cNvSpPr>
          <p:nvPr/>
        </p:nvSpPr>
        <p:spPr bwMode="auto">
          <a:xfrm>
            <a:off x="4859338" y="3962400"/>
            <a:ext cx="3568700" cy="156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spcBef>
                <a:spcPct val="20000"/>
              </a:spcBef>
              <a:buClr>
                <a:srgbClr val="63A6B0"/>
              </a:buClr>
              <a:defRPr/>
            </a:pPr>
            <a:r>
              <a:rPr lang="en-CA" sz="1700" dirty="0">
                <a:latin typeface="Calibri" pitchFamily="34" charset="0"/>
                <a:ea typeface="Geneva" pitchFamily="-96" charset="-128"/>
                <a:cs typeface="+mn-cs"/>
              </a:rPr>
              <a:t>Also Needed:</a:t>
            </a:r>
          </a:p>
          <a:p>
            <a:pPr lvl="1" eaLnBrk="0" hangingPunct="0">
              <a:spcBef>
                <a:spcPct val="20000"/>
              </a:spcBef>
              <a:buClr>
                <a:srgbClr val="FF0035"/>
              </a:buClr>
              <a:defRPr/>
            </a:pPr>
            <a:r>
              <a:rPr lang="en-CA" sz="2000" dirty="0">
                <a:latin typeface="Calibri" pitchFamily="34" charset="0"/>
                <a:ea typeface="Geneva" pitchFamily="-96" charset="-128"/>
                <a:cs typeface="+mn-cs"/>
              </a:rPr>
              <a:t>1 Timekeeper</a:t>
            </a:r>
          </a:p>
          <a:p>
            <a:pPr lvl="1" eaLnBrk="0" hangingPunct="0">
              <a:spcBef>
                <a:spcPct val="20000"/>
              </a:spcBef>
              <a:buClr>
                <a:srgbClr val="FF0035"/>
              </a:buClr>
              <a:defRPr/>
            </a:pPr>
            <a:r>
              <a:rPr lang="en-CA" sz="2000" dirty="0">
                <a:latin typeface="Calibri" pitchFamily="34" charset="0"/>
                <a:ea typeface="Geneva" pitchFamily="-96" charset="-128"/>
                <a:cs typeface="+mn-cs"/>
              </a:rPr>
              <a:t>1 Referee</a:t>
            </a:r>
          </a:p>
          <a:p>
            <a:pPr marL="742950" lvl="1" indent="-285750" eaLnBrk="0" hangingPunct="0">
              <a:spcBef>
                <a:spcPct val="20000"/>
              </a:spcBef>
              <a:buClr>
                <a:srgbClr val="FF0035"/>
              </a:buClr>
              <a:buFont typeface="Wingdings" pitchFamily="2" charset="2"/>
              <a:buChar char="§"/>
              <a:defRPr/>
            </a:pPr>
            <a:endParaRPr lang="en-CA" sz="1600" dirty="0">
              <a:latin typeface="Calibri" pitchFamily="34" charset="0"/>
              <a:ea typeface="Geneva" pitchFamily="-96" charset="-128"/>
              <a:cs typeface="+mn-cs"/>
            </a:endParaRPr>
          </a:p>
          <a:p>
            <a:pPr marL="342900" indent="-342900" eaLnBrk="0" hangingPunct="0">
              <a:spcBef>
                <a:spcPct val="20000"/>
              </a:spcBef>
              <a:buClr>
                <a:srgbClr val="63A6B0"/>
              </a:buClr>
              <a:buFont typeface="Wingdings" pitchFamily="2" charset="2"/>
              <a:buChar char="§"/>
              <a:defRPr/>
            </a:pPr>
            <a:endParaRPr lang="en-CA" sz="2600" dirty="0">
              <a:latin typeface="Calibri" pitchFamily="34" charset="0"/>
              <a:ea typeface="Geneva" pitchFamily="-96" charset="-128"/>
              <a:cs typeface="+mn-cs"/>
            </a:endParaRPr>
          </a:p>
          <a:p>
            <a:pPr marL="342900" indent="-342900" eaLnBrk="0" hangingPunct="0">
              <a:spcBef>
                <a:spcPct val="20000"/>
              </a:spcBef>
              <a:buClr>
                <a:srgbClr val="63A6B0"/>
              </a:buClr>
              <a:buFont typeface="Wingdings" pitchFamily="2" charset="2"/>
              <a:buChar char="§"/>
              <a:defRPr/>
            </a:pPr>
            <a:endParaRPr lang="en-CA" sz="2600" dirty="0">
              <a:latin typeface="Calibri" pitchFamily="34" charset="0"/>
              <a:ea typeface="Geneva" pitchFamily="-96" charset="-128"/>
              <a:cs typeface="+mn-cs"/>
            </a:endParaRPr>
          </a:p>
        </p:txBody>
      </p:sp>
      <p:grpSp>
        <p:nvGrpSpPr>
          <p:cNvPr id="53255" name="Group 7"/>
          <p:cNvGrpSpPr>
            <a:grpSpLocks/>
          </p:cNvGrpSpPr>
          <p:nvPr/>
        </p:nvGrpSpPr>
        <p:grpSpPr bwMode="auto">
          <a:xfrm>
            <a:off x="5867400" y="1143000"/>
            <a:ext cx="2903538" cy="1676400"/>
            <a:chOff x="4953000" y="2438400"/>
            <a:chExt cx="2902856" cy="1676400"/>
          </a:xfrm>
        </p:grpSpPr>
        <p:pic>
          <p:nvPicPr>
            <p:cNvPr id="9" name="Picture 8"/>
            <p:cNvPicPr>
              <a:picLocks noChangeAspect="1"/>
            </p:cNvPicPr>
            <p:nvPr/>
          </p:nvPicPr>
          <p:blipFill>
            <a:blip r:embed="rId6"/>
            <a:stretch>
              <a:fillRect/>
            </a:stretch>
          </p:blipFill>
          <p:spPr>
            <a:xfrm>
              <a:off x="4953000" y="2438400"/>
              <a:ext cx="2902856" cy="1676400"/>
            </a:xfrm>
            <a:prstGeom prst="rect">
              <a:avLst/>
            </a:prstGeom>
            <a:ln>
              <a:noFill/>
            </a:ln>
            <a:effectLst>
              <a:outerShdw blurRad="292100" dist="139700" dir="2700000" algn="tl" rotWithShape="0">
                <a:srgbClr val="333333">
                  <a:alpha val="65000"/>
                </a:srgbClr>
              </a:outerShdw>
            </a:effectLst>
          </p:spPr>
        </p:pic>
        <p:sp>
          <p:nvSpPr>
            <p:cNvPr id="10" name="TextBox 9"/>
            <p:cNvSpPr txBox="1"/>
            <p:nvPr/>
          </p:nvSpPr>
          <p:spPr>
            <a:xfrm rot="-60000">
              <a:off x="5157740" y="2764914"/>
              <a:ext cx="2493375" cy="584775"/>
            </a:xfrm>
            <a:prstGeom prst="rect">
              <a:avLst/>
            </a:prstGeom>
            <a:noFill/>
            <a:scene3d>
              <a:camera prst="orthographicFront">
                <a:rot lat="594874" lon="300000" rev="58595"/>
              </a:camera>
              <a:lightRig rig="threePt" dir="t"/>
            </a:scene3d>
          </p:spPr>
          <p:txBody>
            <a:bodyPr wrap="none">
              <a:spAutoFit/>
            </a:bodyPr>
            <a:lstStyle/>
            <a:p>
              <a:pPr eaLnBrk="0" hangingPunct="0">
                <a:defRPr/>
              </a:pPr>
              <a:r>
                <a:rPr lang="en-US" b="1" dirty="0">
                  <a:solidFill>
                    <a:srgbClr val="DDDDDD"/>
                  </a:solidFill>
                  <a:latin typeface="Arial" charset="0"/>
                  <a:ea typeface="Geneva" pitchFamily="-96" charset="-128"/>
                  <a:cs typeface="+mn-cs"/>
                </a:rPr>
                <a:t>Department of Addition</a:t>
              </a:r>
            </a:p>
            <a:p>
              <a:pPr eaLnBrk="0" hangingPunct="0">
                <a:defRPr/>
              </a:pPr>
              <a:r>
                <a:rPr lang="fr-CA" b="1" dirty="0">
                  <a:solidFill>
                    <a:srgbClr val="DDDDDD"/>
                  </a:solidFill>
                  <a:latin typeface="Arial" charset="0"/>
                  <a:ea typeface="Geneva" pitchFamily="-96" charset="-128"/>
                  <a:cs typeface="+mn-cs"/>
                </a:rPr>
                <a:t>Ministère des Additions</a:t>
              </a:r>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1219200" y="2070100"/>
            <a:ext cx="7391400"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Current State</a:t>
            </a:r>
          </a:p>
        </p:txBody>
      </p:sp>
      <p:sp>
        <p:nvSpPr>
          <p:cNvPr id="54275" name="Content Placeholder 2"/>
          <p:cNvSpPr>
            <a:spLocks noGrp="1"/>
          </p:cNvSpPr>
          <p:nvPr>
            <p:ph idx="1"/>
          </p:nvPr>
        </p:nvSpPr>
        <p:spPr>
          <a:xfrm>
            <a:off x="1116013" y="2971800"/>
            <a:ext cx="7391400" cy="32766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2400" smtClean="0"/>
              <a:t>Rules:</a:t>
            </a:r>
          </a:p>
          <a:p>
            <a:pPr lvl="1" eaLnBrk="1" hangingPunct="1"/>
            <a:r>
              <a:rPr lang="en-US" altLang="en-US" sz="2000" smtClean="0"/>
              <a:t>Finish all 3 files before moving them on to next step</a:t>
            </a:r>
          </a:p>
          <a:p>
            <a:pPr lvl="1" eaLnBrk="1" hangingPunct="1"/>
            <a:r>
              <a:rPr lang="en-US" altLang="en-US" sz="2000" smtClean="0"/>
              <a:t>5 minutes to complete as many files as possible</a:t>
            </a:r>
          </a:p>
          <a:p>
            <a:pPr lvl="1" eaLnBrk="1" hangingPunct="1"/>
            <a:r>
              <a:rPr lang="en-US" altLang="en-US" sz="2000" smtClean="0"/>
              <a:t>First-in, first-out</a:t>
            </a:r>
          </a:p>
          <a:p>
            <a:pPr lvl="1" eaLnBrk="1" hangingPunct="1"/>
            <a:r>
              <a:rPr lang="en-US" altLang="en-US" sz="2000" smtClean="0">
                <a:solidFill>
                  <a:srgbClr val="FF0000"/>
                </a:solidFill>
              </a:rPr>
              <a:t>Measurements: </a:t>
            </a:r>
          </a:p>
          <a:p>
            <a:pPr lvl="2" eaLnBrk="1" hangingPunct="1"/>
            <a:r>
              <a:rPr lang="en-US" altLang="en-US" sz="1800" smtClean="0">
                <a:solidFill>
                  <a:srgbClr val="FF0000"/>
                </a:solidFill>
              </a:rPr>
              <a:t>Number of files completed correctly</a:t>
            </a:r>
          </a:p>
          <a:p>
            <a:pPr lvl="2" eaLnBrk="1" hangingPunct="1"/>
            <a:r>
              <a:rPr lang="en-US" altLang="en-US" sz="1800" smtClean="0">
                <a:solidFill>
                  <a:srgbClr val="FF0000"/>
                </a:solidFill>
              </a:rPr>
              <a:t>Time to complete single file  </a:t>
            </a:r>
          </a:p>
          <a:p>
            <a:pPr lvl="2" eaLnBrk="1" hangingPunct="1"/>
            <a:r>
              <a:rPr lang="en-US" altLang="en-US" sz="1800" smtClean="0">
                <a:solidFill>
                  <a:srgbClr val="FF0000"/>
                </a:solidFill>
              </a:rPr>
              <a:t>% of files complete and accurate</a:t>
            </a:r>
          </a:p>
        </p:txBody>
      </p:sp>
      <p:sp>
        <p:nvSpPr>
          <p:cNvPr id="54276" name="Slide Number Placeholder 1"/>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fld id="{0C453AC0-0683-4D60-97BD-48A9101DAEED}" type="slidenum">
              <a:rPr lang="en-US" altLang="en-US" sz="1000" smtClean="0">
                <a:ea typeface="Geneva"/>
                <a:cs typeface="Geneva"/>
              </a:rPr>
              <a:pPr/>
              <a:t>19</a:t>
            </a:fld>
            <a:endParaRPr lang="en-US" altLang="en-US" sz="1000" smtClean="0">
              <a:ea typeface="Geneva"/>
              <a:cs typeface="Geneva"/>
            </a:endParaRPr>
          </a:p>
        </p:txBody>
      </p:sp>
      <p:pic>
        <p:nvPicPr>
          <p:cNvPr id="5427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1155700"/>
            <a:ext cx="3494088" cy="2268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722313" y="4406900"/>
            <a:ext cx="7772400" cy="1841500"/>
          </a:xfrm>
          <a:solidFill>
            <a:schemeClr val="bg1"/>
          </a:solidFill>
        </p:spPr>
        <p:txBody>
          <a:bodyPr lIns="228600" tIns="228600" rIns="457200" bIns="457200"/>
          <a:lstStyle/>
          <a:p>
            <a:pPr eaLnBrk="1" hangingPunct="1">
              <a:defRPr/>
            </a:pPr>
            <a:r>
              <a:rPr lang="en-US" sz="5600" dirty="0" smtClean="0">
                <a:solidFill>
                  <a:schemeClr val="tx1"/>
                </a:solidFill>
                <a:ea typeface="+mj-ea"/>
              </a:rPr>
              <a:t>Introductions </a:t>
            </a:r>
            <a:r>
              <a:rPr lang="en-US" sz="5600" dirty="0" smtClean="0">
                <a:solidFill>
                  <a:schemeClr val="bg1"/>
                </a:solidFill>
                <a:ea typeface="+mj-ea"/>
              </a:rPr>
              <a:t>Introductions</a:t>
            </a:r>
            <a:endParaRPr lang="en-US" dirty="0">
              <a:ea typeface="+mj-ea"/>
            </a:endParaRPr>
          </a:p>
        </p:txBody>
      </p:sp>
      <p:sp>
        <p:nvSpPr>
          <p:cNvPr id="31747" name="Text Placeholder 1"/>
          <p:cNvSpPr>
            <a:spLocks noGrp="1"/>
          </p:cNvSpPr>
          <p:nvPr>
            <p:ph type="body" idx="1"/>
          </p:nvPr>
        </p:nvSpPr>
        <p:spPr/>
        <p:txBody>
          <a:bodyPr/>
          <a:lstStyle/>
          <a:p>
            <a:pPr eaLnBrk="1" hangingPunct="1"/>
            <a:endParaRPr lang="en-US" altLang="en-US" smtClean="0"/>
          </a:p>
        </p:txBody>
      </p:sp>
      <p:sp>
        <p:nvSpPr>
          <p:cNvPr id="31748" name="Slide Number Placeholder 3"/>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fld id="{0A382A2E-083C-4E4B-920F-6906E7F037A0}" type="slidenum">
              <a:rPr lang="en-US" altLang="en-US" sz="1000" smtClean="0">
                <a:ea typeface="Geneva"/>
                <a:cs typeface="Geneva"/>
              </a:rPr>
              <a:pPr/>
              <a:t>2</a:t>
            </a:fld>
            <a:endParaRPr lang="en-US" altLang="en-US" sz="1000" smtClean="0">
              <a:ea typeface="Geneva"/>
              <a:cs typeface="Geneva"/>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Title 1"/>
          <p:cNvSpPr>
            <a:spLocks noGrp="1"/>
          </p:cNvSpPr>
          <p:nvPr>
            <p:ph type="title"/>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Current State Discussion</a:t>
            </a:r>
          </a:p>
        </p:txBody>
      </p:sp>
      <p:sp>
        <p:nvSpPr>
          <p:cNvPr id="56324" name="Content Placeholder 2"/>
          <p:cNvSpPr>
            <a:spLocks noGrp="1"/>
          </p:cNvSpPr>
          <p:nvPr>
            <p:ph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What went well?</a:t>
            </a:r>
          </a:p>
          <a:p>
            <a:pPr eaLnBrk="1" hangingPunct="1"/>
            <a:r>
              <a:rPr lang="en-US" altLang="en-US" smtClean="0"/>
              <a:t>What didn’t go well?</a:t>
            </a:r>
          </a:p>
          <a:p>
            <a:pPr eaLnBrk="1" hangingPunct="1"/>
            <a:r>
              <a:rPr lang="en-US" altLang="en-US" smtClean="0"/>
              <a:t>What </a:t>
            </a:r>
            <a:r>
              <a:rPr lang="en-US" altLang="en-US" b="1" u="sng" smtClean="0"/>
              <a:t>3</a:t>
            </a:r>
            <a:r>
              <a:rPr lang="en-US" altLang="en-US" smtClean="0"/>
              <a:t> changes would you make in the next round?</a:t>
            </a:r>
          </a:p>
        </p:txBody>
      </p:sp>
      <p:sp>
        <p:nvSpPr>
          <p:cNvPr id="56322" name="Slide Number Placeholder 1"/>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fld id="{94ED9B5A-72EC-4E55-AD08-A07BA7F695E8}" type="slidenum">
              <a:rPr lang="en-US" altLang="en-US" sz="1000" smtClean="0">
                <a:ea typeface="Geneva"/>
                <a:cs typeface="Geneva"/>
              </a:rPr>
              <a:pPr/>
              <a:t>20</a:t>
            </a:fld>
            <a:endParaRPr lang="en-US" altLang="en-US" sz="1000" smtClean="0">
              <a:ea typeface="Geneva"/>
              <a:cs typeface="Geneva"/>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r>
              <a:rPr lang="en-US" altLang="en-US" smtClean="0"/>
              <a:t>Round 2</a:t>
            </a:r>
          </a:p>
        </p:txBody>
      </p:sp>
      <p:sp>
        <p:nvSpPr>
          <p:cNvPr id="71683" name="Content Placeholder 2"/>
          <p:cNvSpPr>
            <a:spLocks noGrp="1"/>
          </p:cNvSpPr>
          <p:nvPr>
            <p:ph idx="1"/>
          </p:nvPr>
        </p:nvSpPr>
        <p:spPr>
          <a:xfrm>
            <a:off x="1187450" y="2276475"/>
            <a:ext cx="7391400" cy="3276600"/>
          </a:xfrm>
        </p:spPr>
        <p:txBody>
          <a:bodyPr/>
          <a:lstStyle/>
          <a:p>
            <a:r>
              <a:rPr lang="en-US" altLang="en-US" sz="2800" smtClean="0"/>
              <a:t>Rules:</a:t>
            </a:r>
          </a:p>
          <a:p>
            <a:pPr lvl="1"/>
            <a:r>
              <a:rPr lang="en-US" altLang="en-US" sz="2000" smtClean="0"/>
              <a:t>Up to 3 improvements, except adding people, other resources, technology (incl. calculators)</a:t>
            </a:r>
          </a:p>
          <a:p>
            <a:pPr lvl="1"/>
            <a:r>
              <a:rPr lang="en-US" altLang="en-US" sz="2000" smtClean="0"/>
              <a:t>First-in, first out</a:t>
            </a:r>
          </a:p>
          <a:p>
            <a:pPr lvl="1"/>
            <a:r>
              <a:rPr lang="en-US" altLang="en-US" sz="2000" smtClean="0"/>
              <a:t>5 minutes to complete as many files as possible</a:t>
            </a:r>
          </a:p>
          <a:p>
            <a:pPr lvl="1"/>
            <a:r>
              <a:rPr lang="en-US" altLang="en-US" sz="2000" smtClean="0">
                <a:solidFill>
                  <a:srgbClr val="FF0000"/>
                </a:solidFill>
              </a:rPr>
              <a:t>Measurements: </a:t>
            </a:r>
          </a:p>
          <a:p>
            <a:pPr lvl="2"/>
            <a:r>
              <a:rPr lang="en-US" altLang="en-US" sz="1800" smtClean="0">
                <a:solidFill>
                  <a:srgbClr val="FF0000"/>
                </a:solidFill>
              </a:rPr>
              <a:t>Number of files completed correctly</a:t>
            </a:r>
          </a:p>
          <a:p>
            <a:pPr lvl="2"/>
            <a:r>
              <a:rPr lang="en-US" altLang="en-US" sz="1800" smtClean="0">
                <a:solidFill>
                  <a:srgbClr val="FF0000"/>
                </a:solidFill>
              </a:rPr>
              <a:t>time to complete single file  </a:t>
            </a:r>
          </a:p>
          <a:p>
            <a:pPr lvl="2"/>
            <a:r>
              <a:rPr lang="en-US" altLang="en-US" sz="1800" smtClean="0">
                <a:solidFill>
                  <a:srgbClr val="FF0000"/>
                </a:solidFill>
              </a:rPr>
              <a:t>% of files complete and accurate</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p:txBody>
          <a:bodyPr/>
          <a:lstStyle/>
          <a:p>
            <a:r>
              <a:rPr lang="en-US" altLang="en-US" smtClean="0"/>
              <a:t>Discussion</a:t>
            </a:r>
          </a:p>
        </p:txBody>
      </p:sp>
      <p:sp>
        <p:nvSpPr>
          <p:cNvPr id="73731" name="Content Placeholder 2"/>
          <p:cNvSpPr>
            <a:spLocks noGrp="1"/>
          </p:cNvSpPr>
          <p:nvPr>
            <p:ph idx="1"/>
          </p:nvPr>
        </p:nvSpPr>
        <p:spPr/>
        <p:txBody>
          <a:bodyPr/>
          <a:lstStyle/>
          <a:p>
            <a:r>
              <a:rPr lang="en-US" altLang="en-US" smtClean="0"/>
              <a:t>What did you observe?</a:t>
            </a:r>
          </a:p>
          <a:p>
            <a:r>
              <a:rPr lang="en-US" altLang="en-US" smtClean="0"/>
              <a:t>What went well?  </a:t>
            </a:r>
          </a:p>
          <a:p>
            <a:r>
              <a:rPr lang="en-US" altLang="en-US" smtClean="0"/>
              <a:t>What didn’t go well?</a:t>
            </a:r>
          </a:p>
        </p:txBody>
      </p:sp>
    </p:spTree>
    <p:extLst>
      <p:ext uri="{BB962C8B-B14F-4D97-AF65-F5344CB8AC3E}">
        <p14:creationId xmlns:p14="http://schemas.microsoft.com/office/powerpoint/2010/main" val="8876386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p:txBody>
          <a:bodyPr/>
          <a:lstStyle/>
          <a:p>
            <a:r>
              <a:rPr lang="en-US" altLang="en-US" smtClean="0"/>
              <a:t>Round 3</a:t>
            </a:r>
          </a:p>
        </p:txBody>
      </p:sp>
      <p:sp>
        <p:nvSpPr>
          <p:cNvPr id="72707" name="Content Placeholder 2"/>
          <p:cNvSpPr>
            <a:spLocks noGrp="1"/>
          </p:cNvSpPr>
          <p:nvPr>
            <p:ph idx="1"/>
          </p:nvPr>
        </p:nvSpPr>
        <p:spPr>
          <a:xfrm>
            <a:off x="1116013" y="2276475"/>
            <a:ext cx="7391400" cy="3276600"/>
          </a:xfrm>
        </p:spPr>
        <p:txBody>
          <a:bodyPr/>
          <a:lstStyle/>
          <a:p>
            <a:r>
              <a:rPr lang="en-US" altLang="en-US" sz="2400" smtClean="0"/>
              <a:t>Any other improvements you want, except adding people, other resources, technology.</a:t>
            </a:r>
          </a:p>
          <a:p>
            <a:r>
              <a:rPr lang="en-US" altLang="en-US" sz="2400" smtClean="0"/>
              <a:t>First-in, first out.</a:t>
            </a:r>
          </a:p>
          <a:p>
            <a:r>
              <a:rPr lang="en-US" altLang="en-US" sz="2400" smtClean="0"/>
              <a:t>5 minutes to complete as many files as possible</a:t>
            </a:r>
          </a:p>
          <a:p>
            <a:pPr lvl="1"/>
            <a:r>
              <a:rPr lang="en-US" altLang="en-US" sz="2400" smtClean="0">
                <a:solidFill>
                  <a:srgbClr val="FF0000"/>
                </a:solidFill>
              </a:rPr>
              <a:t>Measurements: </a:t>
            </a:r>
          </a:p>
          <a:p>
            <a:pPr lvl="2"/>
            <a:r>
              <a:rPr lang="en-US" altLang="en-US" sz="2000" smtClean="0">
                <a:solidFill>
                  <a:srgbClr val="FF0000"/>
                </a:solidFill>
              </a:rPr>
              <a:t>Number of files completed correctly</a:t>
            </a:r>
          </a:p>
          <a:p>
            <a:pPr lvl="2"/>
            <a:r>
              <a:rPr lang="en-US" altLang="en-US" sz="2000" smtClean="0">
                <a:solidFill>
                  <a:srgbClr val="FF0000"/>
                </a:solidFill>
              </a:rPr>
              <a:t>time to complete single file  </a:t>
            </a:r>
          </a:p>
          <a:p>
            <a:pPr lvl="2"/>
            <a:r>
              <a:rPr lang="en-US" altLang="en-US" sz="2000" smtClean="0">
                <a:solidFill>
                  <a:srgbClr val="FF0000"/>
                </a:solidFill>
              </a:rPr>
              <a:t>% of files complete and accurate</a:t>
            </a:r>
          </a:p>
          <a:p>
            <a:endParaRPr lang="en-US" altLang="en-US"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p:txBody>
          <a:bodyPr/>
          <a:lstStyle/>
          <a:p>
            <a:r>
              <a:rPr lang="en-US" altLang="en-US" smtClean="0"/>
              <a:t>Discussion</a:t>
            </a:r>
          </a:p>
        </p:txBody>
      </p:sp>
      <p:sp>
        <p:nvSpPr>
          <p:cNvPr id="73731" name="Content Placeholder 2"/>
          <p:cNvSpPr>
            <a:spLocks noGrp="1"/>
          </p:cNvSpPr>
          <p:nvPr>
            <p:ph idx="1"/>
          </p:nvPr>
        </p:nvSpPr>
        <p:spPr/>
        <p:txBody>
          <a:bodyPr/>
          <a:lstStyle/>
          <a:p>
            <a:r>
              <a:rPr lang="en-US" altLang="en-US" smtClean="0"/>
              <a:t>What did you observe?</a:t>
            </a:r>
          </a:p>
          <a:p>
            <a:r>
              <a:rPr lang="en-US" altLang="en-US" smtClean="0"/>
              <a:t>What went well?  </a:t>
            </a:r>
          </a:p>
          <a:p>
            <a:r>
              <a:rPr lang="en-US" altLang="en-US" smtClean="0"/>
              <a:t>What didn’t go well?</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defRPr/>
            </a:pPr>
            <a:r>
              <a:rPr lang="en-CA" dirty="0" smtClean="0">
                <a:ea typeface="+mj-ea"/>
              </a:rPr>
              <a:t>Approaches to create Lean Improvement</a:t>
            </a:r>
            <a:endParaRPr lang="en-US" dirty="0">
              <a:ea typeface="+mj-ea"/>
            </a:endParaRPr>
          </a:p>
        </p:txBody>
      </p:sp>
      <p:sp>
        <p:nvSpPr>
          <p:cNvPr id="74755" name="Text Placeholder 5"/>
          <p:cNvSpPr>
            <a:spLocks noGrp="1"/>
          </p:cNvSpPr>
          <p:nvPr>
            <p:ph type="body" idx="1"/>
          </p:nvPr>
        </p:nvSpPr>
        <p:spPr/>
        <p:txBody>
          <a:bodyPr/>
          <a:lstStyle/>
          <a:p>
            <a:r>
              <a:rPr lang="en-CA" altLang="en-US" smtClean="0"/>
              <a:t>DMAIC and PDCA</a:t>
            </a:r>
            <a:endParaRPr lang="en-US" altLang="en-US" smtClean="0"/>
          </a:p>
        </p:txBody>
      </p:sp>
      <p:sp>
        <p:nvSpPr>
          <p:cNvPr id="74756" name="Slide Number Placeholder 3"/>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fld id="{8F98DC2E-DC4C-4FA6-901C-39D130AE710E}" type="slidenum">
              <a:rPr lang="en-CA" altLang="en-US" sz="1000" smtClean="0">
                <a:solidFill>
                  <a:srgbClr val="000000"/>
                </a:solidFill>
                <a:ea typeface="Geneva"/>
                <a:cs typeface="Geneva"/>
              </a:rPr>
              <a:pPr/>
              <a:t>25</a:t>
            </a:fld>
            <a:endParaRPr lang="en-CA" altLang="en-US" sz="1000" smtClean="0">
              <a:solidFill>
                <a:srgbClr val="000000"/>
              </a:solidFill>
              <a:ea typeface="Geneva"/>
              <a:cs typeface="Geneva"/>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2"/>
          <p:cNvSpPr>
            <a:spLocks noGrp="1"/>
          </p:cNvSpPr>
          <p:nvPr>
            <p:ph type="title"/>
          </p:nvPr>
        </p:nvSpPr>
        <p:spPr>
          <a:xfrm>
            <a:off x="457200" y="1189038"/>
            <a:ext cx="8229600" cy="1143000"/>
          </a:xfrm>
        </p:spPr>
        <p:txBody>
          <a:bodyPr/>
          <a:lstStyle/>
          <a:p>
            <a:pPr eaLnBrk="1" hangingPunct="1"/>
            <a:r>
              <a:rPr lang="en-CA" altLang="en-US" smtClean="0"/>
              <a:t>Two approaches</a:t>
            </a:r>
          </a:p>
        </p:txBody>
      </p:sp>
      <p:sp>
        <p:nvSpPr>
          <p:cNvPr id="5" name="Text Placeholder 4"/>
          <p:cNvSpPr>
            <a:spLocks noGrp="1"/>
          </p:cNvSpPr>
          <p:nvPr>
            <p:ph type="body" idx="1"/>
          </p:nvPr>
        </p:nvSpPr>
        <p:spPr>
          <a:xfrm>
            <a:off x="457200" y="2362200"/>
            <a:ext cx="4040188" cy="639763"/>
          </a:xfrm>
        </p:spPr>
        <p:txBody>
          <a:bodyPr/>
          <a:lstStyle/>
          <a:p>
            <a:pPr eaLnBrk="1" hangingPunct="1"/>
            <a:r>
              <a:rPr lang="en-CA" altLang="en-US" smtClean="0"/>
              <a:t>Continuous Improvement (day to day) approach</a:t>
            </a:r>
          </a:p>
        </p:txBody>
      </p:sp>
      <p:sp>
        <p:nvSpPr>
          <p:cNvPr id="6" name="Content Placeholder 5"/>
          <p:cNvSpPr>
            <a:spLocks noGrp="1"/>
          </p:cNvSpPr>
          <p:nvPr>
            <p:ph sz="half" idx="2"/>
          </p:nvPr>
        </p:nvSpPr>
        <p:spPr>
          <a:xfrm>
            <a:off x="457200" y="3001963"/>
            <a:ext cx="4040188" cy="3951287"/>
          </a:xfrm>
        </p:spPr>
        <p:txBody>
          <a:bodyPr/>
          <a:lstStyle/>
          <a:p>
            <a:pPr marL="457200" indent="-457200" eaLnBrk="1" hangingPunct="1">
              <a:buFont typeface="Arial" pitchFamily="34" charset="0"/>
              <a:buAutoNum type="arabicPeriod"/>
            </a:pPr>
            <a:r>
              <a:rPr lang="en-CA" altLang="en-US" b="1" smtClean="0">
                <a:solidFill>
                  <a:srgbClr val="F26531"/>
                </a:solidFill>
              </a:rPr>
              <a:t>P</a:t>
            </a:r>
            <a:r>
              <a:rPr lang="en-CA" altLang="en-US" smtClean="0"/>
              <a:t>lan</a:t>
            </a:r>
          </a:p>
          <a:p>
            <a:pPr marL="457200" indent="-457200" eaLnBrk="1" hangingPunct="1">
              <a:buFont typeface="Arial" pitchFamily="34" charset="0"/>
              <a:buAutoNum type="arabicPeriod"/>
            </a:pPr>
            <a:r>
              <a:rPr lang="en-CA" altLang="en-US" b="1" smtClean="0">
                <a:solidFill>
                  <a:srgbClr val="F26531"/>
                </a:solidFill>
              </a:rPr>
              <a:t>D</a:t>
            </a:r>
            <a:r>
              <a:rPr lang="en-CA" altLang="en-US" smtClean="0"/>
              <a:t>o</a:t>
            </a:r>
          </a:p>
          <a:p>
            <a:pPr marL="457200" indent="-457200" eaLnBrk="1" hangingPunct="1">
              <a:buFont typeface="Arial" pitchFamily="34" charset="0"/>
              <a:buAutoNum type="arabicPeriod"/>
            </a:pPr>
            <a:r>
              <a:rPr lang="en-CA" altLang="en-US" b="1" smtClean="0">
                <a:solidFill>
                  <a:srgbClr val="F26531"/>
                </a:solidFill>
              </a:rPr>
              <a:t>C</a:t>
            </a:r>
            <a:r>
              <a:rPr lang="en-CA" altLang="en-US" smtClean="0"/>
              <a:t>heck (or </a:t>
            </a:r>
            <a:r>
              <a:rPr lang="en-CA" altLang="en-US" b="1" smtClean="0">
                <a:solidFill>
                  <a:srgbClr val="F26531"/>
                </a:solidFill>
              </a:rPr>
              <a:t>S</a:t>
            </a:r>
            <a:r>
              <a:rPr lang="en-CA" altLang="en-US" smtClean="0"/>
              <a:t>tudy)</a:t>
            </a:r>
          </a:p>
          <a:p>
            <a:pPr marL="457200" indent="-457200" eaLnBrk="1" hangingPunct="1">
              <a:buFont typeface="Arial" pitchFamily="34" charset="0"/>
              <a:buAutoNum type="arabicPeriod"/>
            </a:pPr>
            <a:r>
              <a:rPr lang="en-CA" altLang="en-US" b="1" smtClean="0">
                <a:solidFill>
                  <a:srgbClr val="F26531"/>
                </a:solidFill>
              </a:rPr>
              <a:t>A</a:t>
            </a:r>
            <a:r>
              <a:rPr lang="en-CA" altLang="en-US" smtClean="0"/>
              <a:t>djust</a:t>
            </a:r>
          </a:p>
        </p:txBody>
      </p:sp>
      <p:sp>
        <p:nvSpPr>
          <p:cNvPr id="7" name="Text Placeholder 6"/>
          <p:cNvSpPr>
            <a:spLocks noGrp="1"/>
          </p:cNvSpPr>
          <p:nvPr>
            <p:ph type="body" sz="quarter" idx="3"/>
          </p:nvPr>
        </p:nvSpPr>
        <p:spPr>
          <a:xfrm>
            <a:off x="4645025" y="2362200"/>
            <a:ext cx="4041775" cy="639763"/>
          </a:xfrm>
        </p:spPr>
        <p:txBody>
          <a:bodyPr/>
          <a:lstStyle/>
          <a:p>
            <a:pPr eaLnBrk="1" hangingPunct="1"/>
            <a:r>
              <a:rPr lang="en-CA" altLang="en-US" smtClean="0"/>
              <a:t>Improvement </a:t>
            </a:r>
          </a:p>
          <a:p>
            <a:pPr eaLnBrk="1" hangingPunct="1"/>
            <a:r>
              <a:rPr lang="en-CA" altLang="en-US" smtClean="0"/>
              <a:t>Project (event)</a:t>
            </a:r>
          </a:p>
          <a:p>
            <a:pPr eaLnBrk="1" hangingPunct="1"/>
            <a:r>
              <a:rPr lang="en-CA" altLang="en-US" smtClean="0"/>
              <a:t>approach</a:t>
            </a:r>
          </a:p>
        </p:txBody>
      </p:sp>
      <p:sp>
        <p:nvSpPr>
          <p:cNvPr id="8" name="Content Placeholder 7"/>
          <p:cNvSpPr>
            <a:spLocks noGrp="1"/>
          </p:cNvSpPr>
          <p:nvPr>
            <p:ph sz="quarter" idx="4"/>
          </p:nvPr>
        </p:nvSpPr>
        <p:spPr>
          <a:xfrm>
            <a:off x="4645025" y="3001963"/>
            <a:ext cx="4041775" cy="3951287"/>
          </a:xfrm>
        </p:spPr>
        <p:txBody>
          <a:bodyPr/>
          <a:lstStyle/>
          <a:p>
            <a:pPr marL="457200" indent="-457200" eaLnBrk="1" hangingPunct="1">
              <a:buFont typeface="Arial" pitchFamily="34" charset="0"/>
              <a:buAutoNum type="arabicPeriod"/>
            </a:pPr>
            <a:r>
              <a:rPr lang="en-CA" altLang="en-US" b="1" smtClean="0">
                <a:solidFill>
                  <a:srgbClr val="F26531"/>
                </a:solidFill>
              </a:rPr>
              <a:t>D</a:t>
            </a:r>
            <a:r>
              <a:rPr lang="en-CA" altLang="en-US" smtClean="0"/>
              <a:t>efine</a:t>
            </a:r>
          </a:p>
          <a:p>
            <a:pPr marL="457200" indent="-457200" eaLnBrk="1" hangingPunct="1">
              <a:buFont typeface="Arial" pitchFamily="34" charset="0"/>
              <a:buAutoNum type="arabicPeriod"/>
            </a:pPr>
            <a:r>
              <a:rPr lang="en-CA" altLang="en-US" b="1" smtClean="0">
                <a:solidFill>
                  <a:srgbClr val="F26531"/>
                </a:solidFill>
              </a:rPr>
              <a:t>M</a:t>
            </a:r>
            <a:r>
              <a:rPr lang="en-CA" altLang="en-US" smtClean="0"/>
              <a:t>easure</a:t>
            </a:r>
          </a:p>
          <a:p>
            <a:pPr marL="457200" indent="-457200" eaLnBrk="1" hangingPunct="1">
              <a:buFont typeface="Arial" pitchFamily="34" charset="0"/>
              <a:buAutoNum type="arabicPeriod"/>
            </a:pPr>
            <a:r>
              <a:rPr lang="en-CA" altLang="en-US" b="1" smtClean="0">
                <a:solidFill>
                  <a:srgbClr val="F26531"/>
                </a:solidFill>
              </a:rPr>
              <a:t>A</a:t>
            </a:r>
            <a:r>
              <a:rPr lang="en-CA" altLang="en-US" smtClean="0"/>
              <a:t>nalyze</a:t>
            </a:r>
          </a:p>
          <a:p>
            <a:pPr marL="457200" indent="-457200" eaLnBrk="1" hangingPunct="1">
              <a:buFont typeface="Arial" pitchFamily="34" charset="0"/>
              <a:buAutoNum type="arabicPeriod"/>
            </a:pPr>
            <a:r>
              <a:rPr lang="en-CA" altLang="en-US" b="1" smtClean="0">
                <a:solidFill>
                  <a:srgbClr val="F26531"/>
                </a:solidFill>
              </a:rPr>
              <a:t>I</a:t>
            </a:r>
            <a:r>
              <a:rPr lang="en-CA" altLang="en-US" smtClean="0"/>
              <a:t>mprove/Implement</a:t>
            </a:r>
          </a:p>
          <a:p>
            <a:pPr marL="457200" indent="-457200" eaLnBrk="1" hangingPunct="1">
              <a:buFont typeface="Arial" pitchFamily="34" charset="0"/>
              <a:buAutoNum type="arabicPeriod"/>
            </a:pPr>
            <a:r>
              <a:rPr lang="en-CA" altLang="en-US" b="1" smtClean="0">
                <a:solidFill>
                  <a:srgbClr val="F26531"/>
                </a:solidFill>
              </a:rPr>
              <a:t>C</a:t>
            </a:r>
            <a:r>
              <a:rPr lang="en-CA" altLang="en-US" smtClean="0"/>
              <a:t>ontrol</a:t>
            </a:r>
          </a:p>
        </p:txBody>
      </p:sp>
      <p:sp>
        <p:nvSpPr>
          <p:cNvPr id="75783" name="Slide Number Placeholder 1"/>
          <p:cNvSpPr>
            <a:spLocks noGrp="1"/>
          </p:cNvSpPr>
          <p:nvPr>
            <p:ph type="sldNum" sz="quarter" idx="10"/>
          </p:nvPr>
        </p:nvSpPr>
        <p:spPr>
          <a:xfrm>
            <a:off x="6705600" y="7162800"/>
            <a:ext cx="1905000" cy="457200"/>
          </a:xfrm>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fld id="{F76490DF-553A-439E-B92F-071385345280}" type="slidenum">
              <a:rPr lang="en-US" altLang="en-US" sz="1000" smtClean="0">
                <a:ea typeface="Geneva"/>
                <a:cs typeface="Geneva"/>
              </a:rPr>
              <a:pPr/>
              <a:t>26</a:t>
            </a:fld>
            <a:endParaRPr lang="en-US" altLang="en-US" sz="1000" smtClean="0">
              <a:ea typeface="Geneva"/>
              <a:cs typeface="Geneva"/>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8"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a:xfrm>
            <a:off x="1149350" y="1219200"/>
            <a:ext cx="7391400" cy="1143000"/>
          </a:xfrm>
        </p:spPr>
        <p:txBody>
          <a:bodyPr/>
          <a:lstStyle/>
          <a:p>
            <a:pPr eaLnBrk="1" hangingPunct="1"/>
            <a:r>
              <a:rPr lang="en-US" altLang="en-US" sz="2800" smtClean="0"/>
              <a:t>Plan, Do, Check, Adjust (Day to Day)</a:t>
            </a:r>
          </a:p>
        </p:txBody>
      </p:sp>
      <p:sp>
        <p:nvSpPr>
          <p:cNvPr id="76803" name="Slide Number Placeholder 3"/>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fld id="{E470D96F-B799-4DD5-8DBF-B3AB8731F63F}" type="slidenum">
              <a:rPr lang="en-US" altLang="en-US" sz="1000" smtClean="0">
                <a:ea typeface="Geneva"/>
                <a:cs typeface="Geneva"/>
              </a:rPr>
              <a:pPr/>
              <a:t>27</a:t>
            </a:fld>
            <a:endParaRPr lang="en-US" altLang="en-US" sz="1000" smtClean="0">
              <a:ea typeface="Geneva"/>
              <a:cs typeface="Geneva"/>
            </a:endParaRPr>
          </a:p>
        </p:txBody>
      </p:sp>
      <p:graphicFrame>
        <p:nvGraphicFramePr>
          <p:cNvPr id="5" name="Diagram 4"/>
          <p:cNvGraphicFramePr/>
          <p:nvPr/>
        </p:nvGraphicFramePr>
        <p:xfrm>
          <a:off x="794570" y="2202899"/>
          <a:ext cx="7391400" cy="35020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a:spLocks noChangeArrowheads="1"/>
          </p:cNvSpPr>
          <p:nvPr/>
        </p:nvSpPr>
        <p:spPr bwMode="auto">
          <a:xfrm>
            <a:off x="6376988" y="2630488"/>
            <a:ext cx="2160587"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0" hangingPunct="0">
              <a:defRPr/>
            </a:pPr>
            <a:r>
              <a:rPr lang="en-US" sz="1600" dirty="0" smtClean="0">
                <a:solidFill>
                  <a:schemeClr val="tx1">
                    <a:lumMod val="50000"/>
                  </a:schemeClr>
                </a:solidFill>
                <a:cs typeface="+mn-cs"/>
              </a:rPr>
              <a:t>Define your plan – what is the solution you are testing?</a:t>
            </a:r>
            <a:endParaRPr lang="en-US" sz="1600" dirty="0">
              <a:solidFill>
                <a:schemeClr val="tx1">
                  <a:lumMod val="50000"/>
                </a:schemeClr>
              </a:solidFill>
              <a:cs typeface="+mn-cs"/>
            </a:endParaRPr>
          </a:p>
        </p:txBody>
      </p:sp>
      <p:sp>
        <p:nvSpPr>
          <p:cNvPr id="7" name="TextBox 6"/>
          <p:cNvSpPr txBox="1">
            <a:spLocks noChangeArrowheads="1"/>
          </p:cNvSpPr>
          <p:nvPr/>
        </p:nvSpPr>
        <p:spPr bwMode="auto">
          <a:xfrm>
            <a:off x="6380163" y="4724400"/>
            <a:ext cx="2160587"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0" hangingPunct="0">
              <a:defRPr/>
            </a:pPr>
            <a:r>
              <a:rPr lang="en-US" sz="1600" dirty="0">
                <a:solidFill>
                  <a:schemeClr val="tx1">
                    <a:lumMod val="50000"/>
                  </a:schemeClr>
                </a:solidFill>
                <a:cs typeface="+mn-cs"/>
              </a:rPr>
              <a:t>Implement the </a:t>
            </a:r>
            <a:r>
              <a:rPr lang="en-US" sz="1600" dirty="0" smtClean="0">
                <a:solidFill>
                  <a:schemeClr val="tx1">
                    <a:lumMod val="50000"/>
                  </a:schemeClr>
                </a:solidFill>
                <a:cs typeface="+mn-cs"/>
              </a:rPr>
              <a:t>solution in the </a:t>
            </a:r>
            <a:r>
              <a:rPr lang="en-US" sz="1600" dirty="0">
                <a:solidFill>
                  <a:schemeClr val="tx1">
                    <a:lumMod val="50000"/>
                  </a:schemeClr>
                </a:solidFill>
                <a:cs typeface="+mn-cs"/>
              </a:rPr>
              <a:t>daily work</a:t>
            </a:r>
          </a:p>
        </p:txBody>
      </p:sp>
      <p:sp>
        <p:nvSpPr>
          <p:cNvPr id="8" name="TextBox 7"/>
          <p:cNvSpPr txBox="1">
            <a:spLocks noChangeArrowheads="1"/>
          </p:cNvSpPr>
          <p:nvPr/>
        </p:nvSpPr>
        <p:spPr bwMode="auto">
          <a:xfrm>
            <a:off x="757238" y="4724400"/>
            <a:ext cx="2160587"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0" hangingPunct="0">
              <a:defRPr/>
            </a:pPr>
            <a:r>
              <a:rPr lang="en-US" sz="1600" dirty="0" smtClean="0">
                <a:solidFill>
                  <a:schemeClr val="tx1">
                    <a:lumMod val="50000"/>
                  </a:schemeClr>
                </a:solidFill>
                <a:cs typeface="+mn-cs"/>
              </a:rPr>
              <a:t>Did the solution achieve the desired result?</a:t>
            </a:r>
            <a:endParaRPr lang="en-US" sz="1600" dirty="0">
              <a:solidFill>
                <a:schemeClr val="tx1">
                  <a:lumMod val="50000"/>
                </a:schemeClr>
              </a:solidFill>
              <a:cs typeface="+mn-cs"/>
            </a:endParaRPr>
          </a:p>
        </p:txBody>
      </p:sp>
      <p:sp>
        <p:nvSpPr>
          <p:cNvPr id="9" name="TextBox 8"/>
          <p:cNvSpPr txBox="1">
            <a:spLocks noChangeArrowheads="1"/>
          </p:cNvSpPr>
          <p:nvPr/>
        </p:nvSpPr>
        <p:spPr bwMode="auto">
          <a:xfrm>
            <a:off x="609600" y="2138363"/>
            <a:ext cx="21590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0" hangingPunct="0">
              <a:defRPr/>
            </a:pPr>
            <a:r>
              <a:rPr lang="en-US" sz="1600" dirty="0" smtClean="0">
                <a:solidFill>
                  <a:schemeClr val="tx1">
                    <a:lumMod val="50000"/>
                  </a:schemeClr>
                </a:solidFill>
                <a:cs typeface="+mn-cs"/>
              </a:rPr>
              <a:t>If the solution met its desired result, adjust your daily way of working to incorporate it on an ongoing basis.  What did you learn?</a:t>
            </a:r>
            <a:endParaRPr lang="en-US" sz="1600" dirty="0">
              <a:solidFill>
                <a:schemeClr val="tx1">
                  <a:lumMod val="50000"/>
                </a:schemeClr>
              </a:solidFill>
              <a:cs typeface="+mn-cs"/>
            </a:endParaRPr>
          </a:p>
        </p:txBody>
      </p:sp>
      <p:sp>
        <p:nvSpPr>
          <p:cNvPr id="10" name="TextBox 9"/>
          <p:cNvSpPr txBox="1">
            <a:spLocks noChangeArrowheads="1"/>
          </p:cNvSpPr>
          <p:nvPr/>
        </p:nvSpPr>
        <p:spPr bwMode="auto">
          <a:xfrm>
            <a:off x="914400" y="6096000"/>
            <a:ext cx="6934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eaLnBrk="0" hangingPunct="0"/>
            <a:r>
              <a:rPr lang="en-CA" altLang="en-US" sz="2400" baseline="0">
                <a:ea typeface="Geneva"/>
              </a:rPr>
              <a:t>Based on the principles of Scientific Method</a:t>
            </a:r>
            <a:endParaRPr lang="en-US" altLang="en-US" sz="2400">
              <a:ea typeface="Geneva"/>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p:txBody>
          <a:bodyPr/>
          <a:lstStyle/>
          <a:p>
            <a:pPr eaLnBrk="1" hangingPunct="1"/>
            <a:r>
              <a:rPr lang="en-CA" altLang="en-US" smtClean="0"/>
              <a:t>Improvement Project / Event</a:t>
            </a:r>
          </a:p>
        </p:txBody>
      </p:sp>
      <p:sp>
        <p:nvSpPr>
          <p:cNvPr id="77827" name="Content Placeholder 2"/>
          <p:cNvSpPr>
            <a:spLocks noGrp="1"/>
          </p:cNvSpPr>
          <p:nvPr>
            <p:ph idx="1"/>
          </p:nvPr>
        </p:nvSpPr>
        <p:spPr/>
        <p:txBody>
          <a:bodyPr/>
          <a:lstStyle/>
          <a:p>
            <a:pPr eaLnBrk="1" hangingPunct="1"/>
            <a:r>
              <a:rPr lang="en-CA" altLang="en-US" b="1" smtClean="0"/>
              <a:t>Kaizen</a:t>
            </a:r>
            <a:r>
              <a:rPr lang="en-CA" altLang="en-US" smtClean="0"/>
              <a:t> (</a:t>
            </a:r>
            <a:r>
              <a:rPr lang="ja-JP" altLang="en-CA" smtClean="0"/>
              <a:t>改善</a:t>
            </a:r>
            <a:r>
              <a:rPr lang="en-CA" altLang="en-US" smtClean="0"/>
              <a:t>),</a:t>
            </a:r>
            <a:r>
              <a:rPr lang="en-CA" altLang="en-US" smtClean="0">
                <a:solidFill>
                  <a:srgbClr val="0B0201"/>
                </a:solidFill>
              </a:rPr>
              <a:t> </a:t>
            </a:r>
            <a:r>
              <a:rPr lang="en-CA" altLang="en-US" smtClean="0"/>
              <a:t>Japanese for "improvement" or "change for the good“</a:t>
            </a:r>
          </a:p>
          <a:p>
            <a:pPr eaLnBrk="1" hangingPunct="1"/>
            <a:endParaRPr lang="en-CA" altLang="en-US" smtClean="0"/>
          </a:p>
          <a:p>
            <a:pPr eaLnBrk="1" hangingPunct="1"/>
            <a:r>
              <a:rPr lang="en-CA" altLang="en-US" b="1" smtClean="0"/>
              <a:t>Kaizen Event:  </a:t>
            </a:r>
            <a:r>
              <a:rPr lang="en-CA" altLang="en-US" smtClean="0"/>
              <a:t>A structured, focused, improvement event or project</a:t>
            </a:r>
          </a:p>
        </p:txBody>
      </p:sp>
      <p:sp>
        <p:nvSpPr>
          <p:cNvPr id="77828" name="Slide Number Placeholder 3"/>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fld id="{6B637730-84BC-447A-9C2E-7E0579730B83}" type="slidenum">
              <a:rPr lang="en-US" altLang="en-US" sz="1000" smtClean="0">
                <a:ea typeface="Geneva"/>
                <a:cs typeface="Geneva"/>
              </a:rPr>
              <a:pPr/>
              <a:t>28</a:t>
            </a:fld>
            <a:endParaRPr lang="en-US" altLang="en-US" sz="1000" smtClean="0">
              <a:ea typeface="Geneva"/>
              <a:cs typeface="Geneva"/>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990600" y="1524000"/>
          <a:ext cx="10668000" cy="495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8851" name="Slide Number Placeholder 3"/>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fld id="{F6BEA520-F388-44FA-B92C-21AAE9B022A3}" type="slidenum">
              <a:rPr lang="en-US" altLang="en-US" sz="1000" smtClean="0">
                <a:ea typeface="Geneva"/>
                <a:cs typeface="Geneva"/>
              </a:rPr>
              <a:pPr/>
              <a:t>29</a:t>
            </a:fld>
            <a:endParaRPr lang="en-US" altLang="en-US" sz="1000" smtClean="0">
              <a:ea typeface="Geneva"/>
              <a:cs typeface="Geneva"/>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CA" altLang="en-US" smtClean="0"/>
              <a:t>Introductions</a:t>
            </a:r>
            <a:br>
              <a:rPr lang="en-CA" altLang="en-US" smtClean="0"/>
            </a:br>
            <a:endParaRPr lang="en-CA" altLang="en-US" smtClean="0"/>
          </a:p>
        </p:txBody>
      </p:sp>
      <p:sp>
        <p:nvSpPr>
          <p:cNvPr id="32771" name="Content Placeholder 4"/>
          <p:cNvSpPr>
            <a:spLocks noGrp="1"/>
          </p:cNvSpPr>
          <p:nvPr>
            <p:ph idx="1"/>
          </p:nvPr>
        </p:nvSpPr>
        <p:spPr>
          <a:xfrm>
            <a:off x="1219200" y="2514600"/>
            <a:ext cx="7391400" cy="3276600"/>
          </a:xfrm>
        </p:spPr>
        <p:txBody>
          <a:bodyPr/>
          <a:lstStyle/>
          <a:p>
            <a:pPr marL="514350" indent="-514350" eaLnBrk="1" hangingPunct="1">
              <a:buFont typeface="Arial" pitchFamily="34" charset="0"/>
              <a:buAutoNum type="arabicPeriod"/>
            </a:pPr>
            <a:r>
              <a:rPr lang="en-CA" altLang="en-US" smtClean="0"/>
              <a:t>What is your name and function?</a:t>
            </a:r>
          </a:p>
          <a:p>
            <a:pPr marL="514350" indent="-514350" eaLnBrk="1" hangingPunct="1">
              <a:buFont typeface="Arial" pitchFamily="34" charset="0"/>
              <a:buAutoNum type="arabicPeriod"/>
            </a:pPr>
            <a:r>
              <a:rPr lang="en-CA" altLang="en-US" smtClean="0"/>
              <a:t>What is your Process Improvement background?</a:t>
            </a:r>
          </a:p>
          <a:p>
            <a:pPr marL="514350" indent="-514350" eaLnBrk="1" hangingPunct="1">
              <a:buFont typeface="Arial" pitchFamily="34" charset="0"/>
              <a:buAutoNum type="arabicPeriod"/>
            </a:pPr>
            <a:r>
              <a:rPr lang="en-CA" altLang="en-US" smtClean="0"/>
              <a:t>What Green Belt project did you choose?</a:t>
            </a:r>
          </a:p>
          <a:p>
            <a:pPr marL="514350" indent="-514350" eaLnBrk="1" hangingPunct="1">
              <a:buFont typeface="Arial" pitchFamily="34" charset="0"/>
              <a:buAutoNum type="arabicPeriod"/>
            </a:pPr>
            <a:r>
              <a:rPr lang="en-CA" altLang="en-US" smtClean="0"/>
              <a:t>What are your expectations of this program?</a:t>
            </a:r>
          </a:p>
        </p:txBody>
      </p:sp>
      <p:sp>
        <p:nvSpPr>
          <p:cNvPr id="32772" name="Slide Number Placeholder 1"/>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fld id="{53E6A949-FD8F-49BB-B1AF-E220537BC726}" type="slidenum">
              <a:rPr lang="en-US" altLang="en-US" sz="1000" smtClean="0">
                <a:ea typeface="Geneva"/>
                <a:cs typeface="Geneva"/>
              </a:rPr>
              <a:pPr/>
              <a:t>3</a:t>
            </a:fld>
            <a:endParaRPr lang="en-US" altLang="en-US" sz="1000" smtClean="0">
              <a:ea typeface="Geneva"/>
              <a:cs typeface="Geneva"/>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p:nvPr>
        </p:nvSpPr>
        <p:spPr/>
        <p:txBody>
          <a:bodyPr/>
          <a:lstStyle/>
          <a:p>
            <a:pPr eaLnBrk="1" hangingPunct="1"/>
            <a:r>
              <a:rPr lang="en-CA" altLang="en-US" smtClean="0"/>
              <a:t>DMAIC &amp; PDCA</a:t>
            </a:r>
            <a:endParaRPr lang="en-US" altLang="en-US" smtClean="0"/>
          </a:p>
        </p:txBody>
      </p:sp>
      <p:sp>
        <p:nvSpPr>
          <p:cNvPr id="79875" name="Content Placeholder 2"/>
          <p:cNvSpPr>
            <a:spLocks noGrp="1"/>
          </p:cNvSpPr>
          <p:nvPr>
            <p:ph idx="1"/>
          </p:nvPr>
        </p:nvSpPr>
        <p:spPr/>
        <p:txBody>
          <a:bodyPr/>
          <a:lstStyle/>
          <a:p>
            <a:pPr eaLnBrk="1" hangingPunct="1"/>
            <a:r>
              <a:rPr lang="en-CA" altLang="en-US" smtClean="0"/>
              <a:t>We will use both approaches</a:t>
            </a:r>
          </a:p>
          <a:p>
            <a:pPr eaLnBrk="1" hangingPunct="1"/>
            <a:r>
              <a:rPr lang="en-CA" altLang="en-US" smtClean="0"/>
              <a:t>Green Belt structured around DMAIC approach</a:t>
            </a:r>
          </a:p>
          <a:p>
            <a:pPr lvl="1" eaLnBrk="1" hangingPunct="1"/>
            <a:r>
              <a:rPr lang="en-CA" altLang="en-US" smtClean="0"/>
              <a:t>A good structure to understand all the steps in an improvement project</a:t>
            </a:r>
          </a:p>
          <a:p>
            <a:pPr lvl="1" eaLnBrk="1" hangingPunct="1"/>
            <a:r>
              <a:rPr lang="en-CA" altLang="en-US" smtClean="0"/>
              <a:t>Provides “checkpoints” for you to review your progress</a:t>
            </a:r>
            <a:endParaRPr lang="en-US" altLang="en-US" smtClean="0"/>
          </a:p>
        </p:txBody>
      </p:sp>
      <p:sp>
        <p:nvSpPr>
          <p:cNvPr id="79876" name="Slide Number Placeholder 3"/>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fld id="{D7447B7D-D5D1-4A59-87D0-36E8DB385572}" type="slidenum">
              <a:rPr lang="en-US" altLang="en-US" sz="1000" smtClean="0">
                <a:ea typeface="Geneva"/>
                <a:cs typeface="Geneva"/>
              </a:rPr>
              <a:pPr/>
              <a:t>30</a:t>
            </a:fld>
            <a:endParaRPr lang="en-US" altLang="en-US" sz="1000" smtClean="0">
              <a:ea typeface="Geneva"/>
              <a:cs typeface="Geneva"/>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eaLnBrk="1" hangingPunct="1">
              <a:defRPr/>
            </a:pPr>
            <a:r>
              <a:rPr lang="en-CA" dirty="0" smtClean="0">
                <a:ea typeface="+mj-ea"/>
              </a:rPr>
              <a:t>Our “live” Green Belt processes</a:t>
            </a:r>
            <a:endParaRPr lang="en-US" dirty="0">
              <a:ea typeface="+mj-ea"/>
            </a:endParaRPr>
          </a:p>
        </p:txBody>
      </p:sp>
      <p:sp>
        <p:nvSpPr>
          <p:cNvPr id="80899" name="Text Placeholder 5"/>
          <p:cNvSpPr>
            <a:spLocks noGrp="1"/>
          </p:cNvSpPr>
          <p:nvPr>
            <p:ph type="body" idx="1"/>
          </p:nvPr>
        </p:nvSpPr>
        <p:spPr/>
        <p:txBody>
          <a:bodyPr/>
          <a:lstStyle/>
          <a:p>
            <a:pPr eaLnBrk="1" hangingPunct="1"/>
            <a:endParaRPr lang="en-US" altLang="en-US" smtClean="0"/>
          </a:p>
        </p:txBody>
      </p:sp>
      <p:sp>
        <p:nvSpPr>
          <p:cNvPr id="80900" name="Slide Number Placeholder 3"/>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fld id="{D99C906C-63B2-4F08-82B8-C204F008110B}" type="slidenum">
              <a:rPr lang="en-US" altLang="en-US" sz="1000" smtClean="0">
                <a:ea typeface="Geneva"/>
                <a:cs typeface="Geneva"/>
              </a:rPr>
              <a:pPr/>
              <a:t>31</a:t>
            </a:fld>
            <a:endParaRPr lang="en-US" altLang="en-US" sz="1000" smtClean="0">
              <a:ea typeface="Geneva"/>
              <a:cs typeface="Geneva"/>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4"/>
          <p:cNvSpPr>
            <a:spLocks noGrp="1"/>
          </p:cNvSpPr>
          <p:nvPr>
            <p:ph type="title"/>
          </p:nvPr>
        </p:nvSpPr>
        <p:spPr/>
        <p:txBody>
          <a:bodyPr/>
          <a:lstStyle/>
          <a:p>
            <a:pPr eaLnBrk="1" hangingPunct="1"/>
            <a:r>
              <a:rPr lang="en-CA" altLang="en-US" smtClean="0"/>
              <a:t>Live Processes	</a:t>
            </a:r>
            <a:endParaRPr lang="en-US" altLang="en-US" smtClean="0"/>
          </a:p>
        </p:txBody>
      </p:sp>
      <p:sp>
        <p:nvSpPr>
          <p:cNvPr id="6" name="Content Placeholder 5"/>
          <p:cNvSpPr>
            <a:spLocks noGrp="1"/>
          </p:cNvSpPr>
          <p:nvPr>
            <p:ph idx="1"/>
          </p:nvPr>
        </p:nvSpPr>
        <p:spPr>
          <a:xfrm>
            <a:off x="1219200" y="2362200"/>
            <a:ext cx="7391400" cy="3276600"/>
          </a:xfrm>
        </p:spPr>
        <p:txBody>
          <a:bodyPr/>
          <a:lstStyle/>
          <a:p>
            <a:pPr eaLnBrk="1" hangingPunct="1">
              <a:defRPr/>
            </a:pPr>
            <a:r>
              <a:rPr lang="en-CA" dirty="0" smtClean="0">
                <a:ea typeface="+mn-ea"/>
              </a:rPr>
              <a:t>During our eight classroom days, we will use the DMAIC and PDCA approaches on a real-life “live” processes:</a:t>
            </a:r>
          </a:p>
          <a:p>
            <a:pPr eaLnBrk="1" hangingPunct="1">
              <a:defRPr/>
            </a:pPr>
            <a:r>
              <a:rPr lang="en-CA" dirty="0" smtClean="0">
                <a:ea typeface="+mn-ea"/>
              </a:rPr>
              <a:t>We will go into these in detail in the DEFINE phase, next, when we start with SIPOC etc.</a:t>
            </a:r>
          </a:p>
          <a:p>
            <a:pPr eaLnBrk="1" hangingPunct="1">
              <a:defRPr/>
            </a:pPr>
            <a:endParaRPr lang="en-US" dirty="0">
              <a:ea typeface="+mn-ea"/>
            </a:endParaRPr>
          </a:p>
        </p:txBody>
      </p:sp>
      <p:sp>
        <p:nvSpPr>
          <p:cNvPr id="81924" name="Slide Number Placeholder 3"/>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fld id="{A339D6FF-1F63-4127-A209-0EDB61122CE6}" type="slidenum">
              <a:rPr lang="en-US" altLang="en-US" sz="1000" smtClean="0">
                <a:ea typeface="Geneva"/>
                <a:cs typeface="Geneva"/>
              </a:rPr>
              <a:pPr/>
              <a:t>32</a:t>
            </a:fld>
            <a:endParaRPr lang="en-US" altLang="en-US" sz="1000" smtClean="0">
              <a:ea typeface="Geneva"/>
              <a:cs typeface="Geneva"/>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Number Placeholder 3"/>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fld id="{AE71D5FE-2E08-4026-9E8E-2547C6AB7A13}" type="slidenum">
              <a:rPr lang="en-US" altLang="en-US" sz="1000" smtClean="0">
                <a:ea typeface="Geneva"/>
                <a:cs typeface="Geneva"/>
              </a:rPr>
              <a:pPr/>
              <a:t>33</a:t>
            </a:fld>
            <a:endParaRPr lang="en-US" altLang="en-US" sz="1000" smtClean="0">
              <a:ea typeface="Geneva"/>
              <a:cs typeface="Geneva"/>
            </a:endParaRPr>
          </a:p>
        </p:txBody>
      </p:sp>
      <p:pic>
        <p:nvPicPr>
          <p:cNvPr id="82947" name="Content Placeholder 4" descr="questions.jpg"/>
          <p:cNvPicPr>
            <a:picLocks noGrp="1" noChangeAspect="1"/>
          </p:cNvPicPr>
          <p:nvPr>
            <p:ph idx="4294967295"/>
          </p:nvPr>
        </p:nvPicPr>
        <p:blipFill>
          <a:blip r:embed="rId2">
            <a:extLst>
              <a:ext uri="{28A0092B-C50C-407E-A947-70E740481C1C}">
                <a14:useLocalDpi xmlns:a14="http://schemas.microsoft.com/office/drawing/2010/main" val="0"/>
              </a:ext>
            </a:extLst>
          </a:blip>
          <a:srcRect/>
          <a:stretch>
            <a:fillRect/>
          </a:stretch>
        </p:blipFill>
        <p:spPr>
          <a:xfrm>
            <a:off x="3563938" y="3068638"/>
            <a:ext cx="1924050" cy="1804987"/>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CA" altLang="en-US" sz="2800" smtClean="0"/>
              <a:t>By the end of the program, you should be able to:</a:t>
            </a:r>
          </a:p>
        </p:txBody>
      </p:sp>
      <p:sp>
        <p:nvSpPr>
          <p:cNvPr id="33795" name="Rectangle 3"/>
          <p:cNvSpPr>
            <a:spLocks noGrp="1" noChangeArrowheads="1"/>
          </p:cNvSpPr>
          <p:nvPr>
            <p:ph type="body" idx="1"/>
          </p:nvPr>
        </p:nvSpPr>
        <p:spPr>
          <a:xfrm>
            <a:off x="1187450" y="2708275"/>
            <a:ext cx="7391400" cy="3276600"/>
          </a:xfrm>
        </p:spPr>
        <p:txBody>
          <a:bodyPr/>
          <a:lstStyle/>
          <a:p>
            <a:pPr eaLnBrk="1" hangingPunct="1">
              <a:lnSpc>
                <a:spcPct val="90000"/>
              </a:lnSpc>
            </a:pPr>
            <a:r>
              <a:rPr lang="en-CA" altLang="en-US" sz="2100" smtClean="0"/>
              <a:t>Lead, with remote coaching from a Lean coach, your own improvement event on a process of low to medium complexity</a:t>
            </a:r>
          </a:p>
          <a:p>
            <a:pPr eaLnBrk="1" hangingPunct="1">
              <a:lnSpc>
                <a:spcPct val="90000"/>
              </a:lnSpc>
            </a:pPr>
            <a:r>
              <a:rPr lang="en-CA" altLang="en-US" sz="2100" smtClean="0"/>
              <a:t>Understand and explain to others the principles of Lean</a:t>
            </a:r>
          </a:p>
          <a:p>
            <a:pPr eaLnBrk="1" hangingPunct="1">
              <a:lnSpc>
                <a:spcPct val="90000"/>
              </a:lnSpc>
            </a:pPr>
            <a:r>
              <a:rPr lang="en-CA" altLang="en-US" sz="2100" smtClean="0"/>
              <a:t>Understand and apply the principles of change management while conducting Lean activities</a:t>
            </a:r>
          </a:p>
          <a:p>
            <a:pPr eaLnBrk="1" hangingPunct="1">
              <a:lnSpc>
                <a:spcPct val="90000"/>
              </a:lnSpc>
            </a:pPr>
            <a:r>
              <a:rPr lang="en-CA" altLang="en-US" sz="2100" smtClean="0"/>
              <a:t>Understand, plan for and implement your projects in a way that creates sustainability of results  and continuous improvement</a:t>
            </a:r>
          </a:p>
          <a:p>
            <a:pPr eaLnBrk="1" hangingPunct="1">
              <a:lnSpc>
                <a:spcPct val="90000"/>
              </a:lnSpc>
            </a:pPr>
            <a:endParaRPr lang="en-CA" altLang="en-US" sz="2100" smtClean="0"/>
          </a:p>
        </p:txBody>
      </p:sp>
      <p:sp>
        <p:nvSpPr>
          <p:cNvPr id="33796" name="Slide Number Placeholder 1"/>
          <p:cNvSpPr>
            <a:spLocks noGrp="1"/>
          </p:cNvSpPr>
          <p:nvPr>
            <p:ph type="sldNum" sz="quarter" idx="10"/>
          </p:nvPr>
        </p:nvSpPr>
        <p:spPr/>
        <p:txBody>
          <a:bodyPr/>
          <a:lstStyle>
            <a:lvl1pPr>
              <a:spcBef>
                <a:spcPct val="20000"/>
              </a:spcBef>
              <a:buClr>
                <a:srgbClr val="63A6B0"/>
              </a:buClr>
              <a:buFont typeface="Wingdings" pitchFamily="2" charset="2"/>
              <a:buChar char="§"/>
              <a:defRPr sz="3000">
                <a:solidFill>
                  <a:schemeClr val="tx1"/>
                </a:solidFill>
                <a:latin typeface="Arial" pitchFamily="34" charset="0"/>
                <a:ea typeface="MS PGothic" pitchFamily="34" charset="-128"/>
              </a:defRPr>
            </a:lvl1pPr>
            <a:lvl2pPr marL="742950" indent="-285750">
              <a:spcBef>
                <a:spcPct val="20000"/>
              </a:spcBef>
              <a:buClr>
                <a:srgbClr val="FF0035"/>
              </a:buClr>
              <a:buFont typeface="Wingdings" pitchFamily="2" charset="2"/>
              <a:buChar char="§"/>
              <a:defRPr sz="2700">
                <a:solidFill>
                  <a:schemeClr val="tx1"/>
                </a:solidFill>
                <a:latin typeface="Arial" pitchFamily="34" charset="0"/>
                <a:ea typeface="MS PGothic" pitchFamily="34" charset="-128"/>
              </a:defRPr>
            </a:lvl2pPr>
            <a:lvl3pPr marL="1143000" indent="-228600">
              <a:spcBef>
                <a:spcPct val="20000"/>
              </a:spcBef>
              <a:buClr>
                <a:srgbClr val="C7D19E"/>
              </a:buClr>
              <a:buFont typeface="Wingdings" pitchFamily="2" charset="2"/>
              <a:buChar char="§"/>
              <a:defRPr sz="2400">
                <a:solidFill>
                  <a:schemeClr val="tx1"/>
                </a:solidFill>
                <a:latin typeface="Arial" pitchFamily="34" charset="0"/>
                <a:ea typeface="MS PGothic" pitchFamily="34" charset="-128"/>
              </a:defRPr>
            </a:lvl3pPr>
            <a:lvl4pPr marL="1600200" indent="-228600">
              <a:spcBef>
                <a:spcPct val="20000"/>
              </a:spcBef>
              <a:buFont typeface="Wingdings" pitchFamily="2" charset="2"/>
              <a:buChar char="§"/>
              <a:defRPr sz="2000">
                <a:solidFill>
                  <a:schemeClr val="tx1"/>
                </a:solidFill>
                <a:latin typeface="Arial" pitchFamily="34" charset="0"/>
                <a:ea typeface="MS PGothic" pitchFamily="34" charset="-128"/>
              </a:defRPr>
            </a:lvl4pPr>
            <a:lvl5pPr marL="2057400" indent="-228600">
              <a:spcBef>
                <a:spcPct val="20000"/>
              </a:spcBef>
              <a:buFont typeface="Wingdings" pitchFamily="2" charset="2"/>
              <a:buChar char="§"/>
              <a:defRPr sz="2000">
                <a:solidFill>
                  <a:schemeClr val="tx1"/>
                </a:solidFill>
                <a:latin typeface="Arial" pitchFamily="34" charset="0"/>
                <a:ea typeface="MS PGothic" pitchFamily="34" charset="-128"/>
              </a:defRPr>
            </a:lvl5pPr>
            <a:lvl6pPr marL="2514600" indent="-228600" fontAlgn="base">
              <a:spcBef>
                <a:spcPct val="20000"/>
              </a:spcBef>
              <a:spcAft>
                <a:spcPct val="0"/>
              </a:spcAft>
              <a:buFont typeface="Wingdings" pitchFamily="2" charset="2"/>
              <a:buChar char="§"/>
              <a:defRPr sz="2000">
                <a:solidFill>
                  <a:schemeClr val="tx1"/>
                </a:solidFill>
                <a:latin typeface="Arial" pitchFamily="34" charset="0"/>
                <a:ea typeface="MS PGothic" pitchFamily="34" charset="-128"/>
              </a:defRPr>
            </a:lvl6pPr>
            <a:lvl7pPr marL="2971800" indent="-228600" fontAlgn="base">
              <a:spcBef>
                <a:spcPct val="20000"/>
              </a:spcBef>
              <a:spcAft>
                <a:spcPct val="0"/>
              </a:spcAft>
              <a:buFont typeface="Wingdings" pitchFamily="2" charset="2"/>
              <a:buChar char="§"/>
              <a:defRPr sz="2000">
                <a:solidFill>
                  <a:schemeClr val="tx1"/>
                </a:solidFill>
                <a:latin typeface="Arial" pitchFamily="34" charset="0"/>
                <a:ea typeface="MS PGothic" pitchFamily="34" charset="-128"/>
              </a:defRPr>
            </a:lvl7pPr>
            <a:lvl8pPr marL="3429000" indent="-228600" fontAlgn="base">
              <a:spcBef>
                <a:spcPct val="20000"/>
              </a:spcBef>
              <a:spcAft>
                <a:spcPct val="0"/>
              </a:spcAft>
              <a:buFont typeface="Wingdings" pitchFamily="2" charset="2"/>
              <a:buChar char="§"/>
              <a:defRPr sz="2000">
                <a:solidFill>
                  <a:schemeClr val="tx1"/>
                </a:solidFill>
                <a:latin typeface="Arial" pitchFamily="34" charset="0"/>
                <a:ea typeface="MS PGothic" pitchFamily="34" charset="-128"/>
              </a:defRPr>
            </a:lvl8pPr>
            <a:lvl9pPr marL="3886200" indent="-228600" fontAlgn="base">
              <a:spcBef>
                <a:spcPct val="20000"/>
              </a:spcBef>
              <a:spcAft>
                <a:spcPct val="0"/>
              </a:spcAft>
              <a:buFont typeface="Wingdings" pitchFamily="2" charset="2"/>
              <a:buChar char="§"/>
              <a:defRPr sz="2000">
                <a:solidFill>
                  <a:schemeClr val="tx1"/>
                </a:solidFill>
                <a:latin typeface="Arial" pitchFamily="34" charset="0"/>
                <a:ea typeface="MS PGothic" pitchFamily="34" charset="-128"/>
              </a:defRPr>
            </a:lvl9pPr>
          </a:lstStyle>
          <a:p>
            <a:pPr>
              <a:spcBef>
                <a:spcPct val="0"/>
              </a:spcBef>
              <a:buClrTx/>
              <a:buFontTx/>
              <a:buNone/>
              <a:defRPr/>
            </a:pPr>
            <a:fld id="{13CBB192-3CF9-4292-8F76-3F557A6390C1}" type="slidenum">
              <a:rPr lang="en-CA" altLang="en-US" sz="1000" smtClean="0"/>
              <a:pPr>
                <a:spcBef>
                  <a:spcPct val="0"/>
                </a:spcBef>
                <a:buClrTx/>
                <a:buFontTx/>
                <a:buNone/>
                <a:defRPr/>
              </a:pPr>
              <a:t>4</a:t>
            </a:fld>
            <a:endParaRPr lang="en-CA" altLang="en-US" sz="100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eaLnBrk="1" hangingPunct="1">
              <a:defRPr/>
            </a:pPr>
            <a:r>
              <a:rPr lang="en-CA" dirty="0" smtClean="0">
                <a:ea typeface="+mj-ea"/>
              </a:rPr>
              <a:t>Program Overview</a:t>
            </a:r>
            <a:endParaRPr lang="en-US" dirty="0">
              <a:ea typeface="+mj-ea"/>
            </a:endParaRPr>
          </a:p>
        </p:txBody>
      </p:sp>
      <p:sp>
        <p:nvSpPr>
          <p:cNvPr id="34819" name="Text Placeholder 5"/>
          <p:cNvSpPr>
            <a:spLocks noGrp="1"/>
          </p:cNvSpPr>
          <p:nvPr>
            <p:ph type="body" idx="1"/>
          </p:nvPr>
        </p:nvSpPr>
        <p:spPr/>
        <p:txBody>
          <a:bodyPr/>
          <a:lstStyle/>
          <a:p>
            <a:pPr eaLnBrk="1" hangingPunct="1"/>
            <a:r>
              <a:rPr lang="en-CA" altLang="en-US" smtClean="0"/>
              <a:t>Lean Green Belt Training Program</a:t>
            </a:r>
            <a:endParaRPr lang="en-US" altLang="en-US" smtClean="0"/>
          </a:p>
        </p:txBody>
      </p:sp>
      <p:sp>
        <p:nvSpPr>
          <p:cNvPr id="34820" name="Slide Number Placeholder 3"/>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fld id="{66FBC48F-72AA-4318-9608-4469550198C5}" type="slidenum">
              <a:rPr lang="en-US" altLang="en-US" sz="1000" smtClean="0">
                <a:ea typeface="Geneva"/>
                <a:cs typeface="Geneva"/>
              </a:rPr>
              <a:pPr/>
              <a:t>5</a:t>
            </a:fld>
            <a:endParaRPr lang="en-US" altLang="en-US" sz="1000" smtClean="0">
              <a:ea typeface="Geneva"/>
              <a:cs typeface="Geneva"/>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CA" altLang="en-US" sz="4000" smtClean="0"/>
              <a:t>Overview</a:t>
            </a:r>
          </a:p>
        </p:txBody>
      </p:sp>
      <p:sp>
        <p:nvSpPr>
          <p:cNvPr id="33796" name="AutoShape 4"/>
          <p:cNvSpPr>
            <a:spLocks noChangeArrowheads="1"/>
          </p:cNvSpPr>
          <p:nvPr/>
        </p:nvSpPr>
        <p:spPr bwMode="auto">
          <a:xfrm>
            <a:off x="2482850" y="2276475"/>
            <a:ext cx="1079500" cy="647700"/>
          </a:xfrm>
          <a:prstGeom prst="roundRect">
            <a:avLst>
              <a:gd name="adj" fmla="val 16667"/>
            </a:avLst>
          </a:prstGeom>
          <a:solidFill>
            <a:srgbClr val="00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CA" altLang="en-US" sz="1000" b="1" baseline="0">
                <a:solidFill>
                  <a:srgbClr val="000000"/>
                </a:solidFill>
                <a:ea typeface="MS PGothic" pitchFamily="34" charset="-128"/>
                <a:cs typeface="Arial" pitchFamily="34" charset="0"/>
              </a:rPr>
              <a:t>Day 1</a:t>
            </a:r>
          </a:p>
          <a:p>
            <a:pPr algn="ctr" eaLnBrk="0" hangingPunct="0"/>
            <a:r>
              <a:rPr lang="en-CA" altLang="en-US" sz="1000" baseline="0">
                <a:solidFill>
                  <a:srgbClr val="000000"/>
                </a:solidFill>
                <a:ea typeface="MS PGothic" pitchFamily="34" charset="-128"/>
                <a:cs typeface="Arial" pitchFamily="34" charset="0"/>
              </a:rPr>
              <a:t>Overview of Lean</a:t>
            </a:r>
          </a:p>
          <a:p>
            <a:pPr algn="ctr" eaLnBrk="0" hangingPunct="0"/>
            <a:endParaRPr lang="en-CA" altLang="en-US" sz="1000" baseline="0">
              <a:solidFill>
                <a:srgbClr val="000000"/>
              </a:solidFill>
              <a:ea typeface="MS PGothic" pitchFamily="34" charset="-128"/>
              <a:cs typeface="Arial" pitchFamily="34" charset="0"/>
            </a:endParaRPr>
          </a:p>
        </p:txBody>
      </p:sp>
      <p:sp>
        <p:nvSpPr>
          <p:cNvPr id="33797" name="AutoShape 5"/>
          <p:cNvSpPr>
            <a:spLocks noChangeArrowheads="1"/>
          </p:cNvSpPr>
          <p:nvPr/>
        </p:nvSpPr>
        <p:spPr bwMode="auto">
          <a:xfrm>
            <a:off x="3852863" y="2276475"/>
            <a:ext cx="1079500" cy="647700"/>
          </a:xfrm>
          <a:prstGeom prst="roundRect">
            <a:avLst>
              <a:gd name="adj" fmla="val 16667"/>
            </a:avLst>
          </a:prstGeom>
          <a:solidFill>
            <a:srgbClr val="00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CA" altLang="en-US" sz="1000" b="1" baseline="0">
                <a:solidFill>
                  <a:srgbClr val="000000"/>
                </a:solidFill>
                <a:ea typeface="MS PGothic" pitchFamily="34" charset="-128"/>
                <a:cs typeface="Arial" pitchFamily="34" charset="0"/>
              </a:rPr>
              <a:t>Day 2</a:t>
            </a:r>
          </a:p>
          <a:p>
            <a:pPr algn="ctr" eaLnBrk="0" hangingPunct="0"/>
            <a:r>
              <a:rPr lang="en-CA" altLang="en-US" sz="1000" baseline="0">
                <a:solidFill>
                  <a:srgbClr val="000000"/>
                </a:solidFill>
                <a:ea typeface="MS PGothic" pitchFamily="34" charset="-128"/>
                <a:cs typeface="Arial" pitchFamily="34" charset="0"/>
              </a:rPr>
              <a:t>Plan and Define </a:t>
            </a:r>
          </a:p>
          <a:p>
            <a:pPr algn="ctr" eaLnBrk="0" hangingPunct="0"/>
            <a:r>
              <a:rPr lang="en-CA" altLang="en-US" sz="1000" baseline="0">
                <a:solidFill>
                  <a:srgbClr val="000000"/>
                </a:solidFill>
                <a:ea typeface="MS PGothic" pitchFamily="34" charset="-128"/>
                <a:cs typeface="Arial" pitchFamily="34" charset="0"/>
              </a:rPr>
              <a:t>Projects</a:t>
            </a:r>
          </a:p>
        </p:txBody>
      </p:sp>
      <p:sp>
        <p:nvSpPr>
          <p:cNvPr id="33798" name="AutoShape 6"/>
          <p:cNvSpPr>
            <a:spLocks noChangeArrowheads="1"/>
          </p:cNvSpPr>
          <p:nvPr/>
        </p:nvSpPr>
        <p:spPr bwMode="auto">
          <a:xfrm>
            <a:off x="5221288" y="2276475"/>
            <a:ext cx="1079500" cy="647700"/>
          </a:xfrm>
          <a:prstGeom prst="roundRect">
            <a:avLst>
              <a:gd name="adj" fmla="val 16667"/>
            </a:avLst>
          </a:prstGeom>
          <a:solidFill>
            <a:srgbClr val="00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CA" altLang="en-US" sz="1000" b="1" baseline="0">
                <a:solidFill>
                  <a:srgbClr val="000000"/>
                </a:solidFill>
                <a:ea typeface="MS PGothic" pitchFamily="34" charset="-128"/>
                <a:cs typeface="Arial" pitchFamily="34" charset="0"/>
              </a:rPr>
              <a:t>Day 3</a:t>
            </a:r>
          </a:p>
          <a:p>
            <a:pPr algn="ctr" eaLnBrk="0" hangingPunct="0"/>
            <a:r>
              <a:rPr lang="en-CA" altLang="en-US" sz="1000" baseline="0">
                <a:solidFill>
                  <a:srgbClr val="000000"/>
                </a:solidFill>
                <a:ea typeface="MS PGothic" pitchFamily="34" charset="-128"/>
                <a:cs typeface="Arial" pitchFamily="34" charset="0"/>
              </a:rPr>
              <a:t>Map/Measure</a:t>
            </a:r>
          </a:p>
          <a:p>
            <a:pPr algn="ctr" eaLnBrk="0" hangingPunct="0"/>
            <a:endParaRPr lang="en-CA" altLang="en-US" sz="1000" baseline="0">
              <a:solidFill>
                <a:srgbClr val="000000"/>
              </a:solidFill>
              <a:ea typeface="MS PGothic" pitchFamily="34" charset="-128"/>
              <a:cs typeface="Arial" pitchFamily="34" charset="0"/>
            </a:endParaRPr>
          </a:p>
        </p:txBody>
      </p:sp>
      <p:sp>
        <p:nvSpPr>
          <p:cNvPr id="33799" name="AutoShape 7"/>
          <p:cNvSpPr>
            <a:spLocks noChangeArrowheads="1"/>
          </p:cNvSpPr>
          <p:nvPr/>
        </p:nvSpPr>
        <p:spPr bwMode="auto">
          <a:xfrm>
            <a:off x="6588125" y="2276475"/>
            <a:ext cx="1079500" cy="647700"/>
          </a:xfrm>
          <a:prstGeom prst="roundRect">
            <a:avLst>
              <a:gd name="adj" fmla="val 16667"/>
            </a:avLst>
          </a:prstGeom>
          <a:solidFill>
            <a:srgbClr val="00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CA" altLang="en-US" sz="1000" b="1" baseline="0">
                <a:solidFill>
                  <a:srgbClr val="000000"/>
                </a:solidFill>
                <a:ea typeface="MS PGothic" pitchFamily="34" charset="-128"/>
                <a:cs typeface="Arial" pitchFamily="34" charset="0"/>
              </a:rPr>
              <a:t>Day 4</a:t>
            </a:r>
          </a:p>
          <a:p>
            <a:pPr algn="ctr" eaLnBrk="0" hangingPunct="0"/>
            <a:r>
              <a:rPr lang="en-CA" altLang="en-US" sz="1000" baseline="0">
                <a:solidFill>
                  <a:srgbClr val="000000"/>
                </a:solidFill>
                <a:ea typeface="MS PGothic" pitchFamily="34" charset="-128"/>
                <a:cs typeface="Arial" pitchFamily="34" charset="0"/>
              </a:rPr>
              <a:t>Analysis &amp;</a:t>
            </a:r>
          </a:p>
          <a:p>
            <a:pPr algn="ctr" eaLnBrk="0" hangingPunct="0"/>
            <a:r>
              <a:rPr lang="en-CA" altLang="en-US" sz="1000" baseline="0">
                <a:solidFill>
                  <a:srgbClr val="000000"/>
                </a:solidFill>
                <a:ea typeface="MS PGothic" pitchFamily="34" charset="-128"/>
                <a:cs typeface="Arial" pitchFamily="34" charset="0"/>
              </a:rPr>
              <a:t>HCM</a:t>
            </a:r>
          </a:p>
        </p:txBody>
      </p:sp>
      <p:sp>
        <p:nvSpPr>
          <p:cNvPr id="33800" name="AutoShape 8"/>
          <p:cNvSpPr>
            <a:spLocks noChangeArrowheads="1"/>
          </p:cNvSpPr>
          <p:nvPr/>
        </p:nvSpPr>
        <p:spPr bwMode="auto">
          <a:xfrm>
            <a:off x="2482850" y="3789363"/>
            <a:ext cx="1079500" cy="647700"/>
          </a:xfrm>
          <a:prstGeom prst="roundRect">
            <a:avLst>
              <a:gd name="adj" fmla="val 16667"/>
            </a:avLst>
          </a:prstGeom>
          <a:solidFill>
            <a:srgbClr val="66FF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CA" altLang="en-US" sz="1000" b="1" baseline="0">
                <a:solidFill>
                  <a:srgbClr val="000000"/>
                </a:solidFill>
                <a:ea typeface="MS PGothic" pitchFamily="34" charset="-128"/>
                <a:cs typeface="Arial" pitchFamily="34" charset="0"/>
              </a:rPr>
              <a:t>Day 5</a:t>
            </a:r>
          </a:p>
          <a:p>
            <a:pPr algn="ctr" eaLnBrk="0" hangingPunct="0"/>
            <a:r>
              <a:rPr lang="en-CA" altLang="en-US" sz="1000" baseline="0">
                <a:solidFill>
                  <a:srgbClr val="000000"/>
                </a:solidFill>
                <a:ea typeface="MS PGothic" pitchFamily="34" charset="-128"/>
                <a:cs typeface="Arial" pitchFamily="34" charset="0"/>
              </a:rPr>
              <a:t>Analysis, Cont’d</a:t>
            </a:r>
          </a:p>
          <a:p>
            <a:pPr algn="ctr" eaLnBrk="0" hangingPunct="0"/>
            <a:endParaRPr lang="en-CA" altLang="en-US" sz="1000" baseline="0">
              <a:solidFill>
                <a:srgbClr val="000000"/>
              </a:solidFill>
              <a:ea typeface="MS PGothic" pitchFamily="34" charset="-128"/>
              <a:cs typeface="Arial" pitchFamily="34" charset="0"/>
            </a:endParaRPr>
          </a:p>
        </p:txBody>
      </p:sp>
      <p:sp>
        <p:nvSpPr>
          <p:cNvPr id="33801" name="AutoShape 9"/>
          <p:cNvSpPr>
            <a:spLocks noChangeArrowheads="1"/>
          </p:cNvSpPr>
          <p:nvPr/>
        </p:nvSpPr>
        <p:spPr bwMode="auto">
          <a:xfrm>
            <a:off x="3851275" y="3789363"/>
            <a:ext cx="1079500" cy="647700"/>
          </a:xfrm>
          <a:prstGeom prst="roundRect">
            <a:avLst>
              <a:gd name="adj" fmla="val 16667"/>
            </a:avLst>
          </a:prstGeom>
          <a:solidFill>
            <a:srgbClr val="66FF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CA" altLang="en-US" sz="1000" b="1" baseline="0">
                <a:solidFill>
                  <a:srgbClr val="000000"/>
                </a:solidFill>
                <a:ea typeface="MS PGothic" pitchFamily="34" charset="-128"/>
                <a:cs typeface="Arial" pitchFamily="34" charset="0"/>
              </a:rPr>
              <a:t>Day 6</a:t>
            </a:r>
          </a:p>
          <a:p>
            <a:pPr algn="ctr" eaLnBrk="0" hangingPunct="0"/>
            <a:r>
              <a:rPr lang="en-CA" altLang="en-US" sz="1000" baseline="0">
                <a:solidFill>
                  <a:srgbClr val="000000"/>
                </a:solidFill>
                <a:ea typeface="MS PGothic" pitchFamily="34" charset="-128"/>
                <a:cs typeface="Arial" pitchFamily="34" charset="0"/>
              </a:rPr>
              <a:t>Future State</a:t>
            </a:r>
          </a:p>
          <a:p>
            <a:pPr algn="ctr" eaLnBrk="0" hangingPunct="0"/>
            <a:endParaRPr lang="en-CA" altLang="en-US" sz="1000" baseline="0">
              <a:solidFill>
                <a:srgbClr val="000000"/>
              </a:solidFill>
              <a:ea typeface="MS PGothic" pitchFamily="34" charset="-128"/>
              <a:cs typeface="Arial" pitchFamily="34" charset="0"/>
            </a:endParaRPr>
          </a:p>
        </p:txBody>
      </p:sp>
      <p:sp>
        <p:nvSpPr>
          <p:cNvPr id="33802" name="AutoShape 10"/>
          <p:cNvSpPr>
            <a:spLocks noChangeArrowheads="1"/>
          </p:cNvSpPr>
          <p:nvPr/>
        </p:nvSpPr>
        <p:spPr bwMode="auto">
          <a:xfrm>
            <a:off x="5221288" y="3789363"/>
            <a:ext cx="1079500" cy="647700"/>
          </a:xfrm>
          <a:prstGeom prst="roundRect">
            <a:avLst>
              <a:gd name="adj" fmla="val 16667"/>
            </a:avLst>
          </a:prstGeom>
          <a:solidFill>
            <a:srgbClr val="66FF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en-CA" altLang="en-US" sz="1000" b="1" baseline="0">
              <a:solidFill>
                <a:srgbClr val="000000"/>
              </a:solidFill>
              <a:ea typeface="MS PGothic" pitchFamily="34" charset="-128"/>
              <a:cs typeface="Arial" pitchFamily="34" charset="0"/>
            </a:endParaRPr>
          </a:p>
          <a:p>
            <a:pPr algn="ctr" eaLnBrk="0" hangingPunct="0"/>
            <a:r>
              <a:rPr lang="en-CA" altLang="en-US" sz="1000" b="1" baseline="0">
                <a:solidFill>
                  <a:srgbClr val="000000"/>
                </a:solidFill>
                <a:ea typeface="MS PGothic" pitchFamily="34" charset="-128"/>
                <a:cs typeface="Arial" pitchFamily="34" charset="0"/>
              </a:rPr>
              <a:t>Day 7</a:t>
            </a:r>
          </a:p>
          <a:p>
            <a:pPr algn="ctr" eaLnBrk="0" hangingPunct="0"/>
            <a:r>
              <a:rPr lang="en-CA" altLang="en-US" sz="1000" baseline="0">
                <a:solidFill>
                  <a:srgbClr val="000000"/>
                </a:solidFill>
                <a:ea typeface="MS PGothic" pitchFamily="34" charset="-128"/>
                <a:cs typeface="Arial" pitchFamily="34" charset="0"/>
              </a:rPr>
              <a:t>Implementing</a:t>
            </a:r>
          </a:p>
          <a:p>
            <a:pPr algn="ctr" eaLnBrk="0" hangingPunct="0"/>
            <a:r>
              <a:rPr lang="en-CA" altLang="en-US" sz="1000" baseline="0">
                <a:solidFill>
                  <a:srgbClr val="000000"/>
                </a:solidFill>
                <a:ea typeface="MS PGothic" pitchFamily="34" charset="-128"/>
                <a:cs typeface="Arial" pitchFamily="34" charset="0"/>
              </a:rPr>
              <a:t>Improvements</a:t>
            </a:r>
          </a:p>
          <a:p>
            <a:pPr algn="ctr" eaLnBrk="0" hangingPunct="0"/>
            <a:endParaRPr lang="en-CA" altLang="en-US" sz="1000" baseline="0">
              <a:solidFill>
                <a:srgbClr val="000000"/>
              </a:solidFill>
              <a:ea typeface="MS PGothic" pitchFamily="34" charset="-128"/>
              <a:cs typeface="Arial" pitchFamily="34" charset="0"/>
            </a:endParaRPr>
          </a:p>
        </p:txBody>
      </p:sp>
      <p:sp>
        <p:nvSpPr>
          <p:cNvPr id="33803" name="AutoShape 11"/>
          <p:cNvSpPr>
            <a:spLocks noChangeArrowheads="1"/>
          </p:cNvSpPr>
          <p:nvPr/>
        </p:nvSpPr>
        <p:spPr bwMode="auto">
          <a:xfrm>
            <a:off x="6588125" y="3789363"/>
            <a:ext cx="1079500" cy="647700"/>
          </a:xfrm>
          <a:prstGeom prst="roundRect">
            <a:avLst>
              <a:gd name="adj" fmla="val 16667"/>
            </a:avLst>
          </a:prstGeom>
          <a:solidFill>
            <a:srgbClr val="66FF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en-CA" altLang="en-US" sz="1000" b="1" baseline="0">
              <a:solidFill>
                <a:srgbClr val="000000"/>
              </a:solidFill>
              <a:ea typeface="MS PGothic" pitchFamily="34" charset="-128"/>
              <a:cs typeface="Arial" pitchFamily="34" charset="0"/>
            </a:endParaRPr>
          </a:p>
          <a:p>
            <a:pPr algn="ctr" eaLnBrk="0" hangingPunct="0"/>
            <a:r>
              <a:rPr lang="en-CA" altLang="en-US" sz="1000" b="1" baseline="0">
                <a:solidFill>
                  <a:srgbClr val="000000"/>
                </a:solidFill>
                <a:ea typeface="MS PGothic" pitchFamily="34" charset="-128"/>
                <a:cs typeface="Arial" pitchFamily="34" charset="0"/>
              </a:rPr>
              <a:t>Day 8</a:t>
            </a:r>
          </a:p>
          <a:p>
            <a:pPr algn="ctr" eaLnBrk="0" hangingPunct="0"/>
            <a:r>
              <a:rPr lang="en-CA" altLang="en-US" sz="1000" baseline="0">
                <a:solidFill>
                  <a:srgbClr val="000000"/>
                </a:solidFill>
                <a:ea typeface="MS PGothic" pitchFamily="34" charset="-128"/>
                <a:cs typeface="Arial" pitchFamily="34" charset="0"/>
              </a:rPr>
              <a:t>Sustaining </a:t>
            </a:r>
          </a:p>
          <a:p>
            <a:pPr algn="ctr" eaLnBrk="0" hangingPunct="0"/>
            <a:r>
              <a:rPr lang="en-CA" altLang="en-US" sz="1000" baseline="0">
                <a:solidFill>
                  <a:srgbClr val="000000"/>
                </a:solidFill>
                <a:ea typeface="MS PGothic" pitchFamily="34" charset="-128"/>
                <a:cs typeface="Arial" pitchFamily="34" charset="0"/>
              </a:rPr>
              <a:t>Improvements</a:t>
            </a:r>
          </a:p>
          <a:p>
            <a:pPr algn="ctr" eaLnBrk="0" hangingPunct="0"/>
            <a:endParaRPr lang="en-CA" altLang="en-US" sz="1000" baseline="0">
              <a:solidFill>
                <a:srgbClr val="000000"/>
              </a:solidFill>
              <a:ea typeface="MS PGothic" pitchFamily="34" charset="-128"/>
              <a:cs typeface="Arial" pitchFamily="34" charset="0"/>
            </a:endParaRPr>
          </a:p>
        </p:txBody>
      </p:sp>
      <p:sp>
        <p:nvSpPr>
          <p:cNvPr id="33804" name="AutoShape 12"/>
          <p:cNvSpPr>
            <a:spLocks noChangeArrowheads="1"/>
          </p:cNvSpPr>
          <p:nvPr/>
        </p:nvSpPr>
        <p:spPr bwMode="auto">
          <a:xfrm>
            <a:off x="2482850" y="3068638"/>
            <a:ext cx="5329238" cy="574675"/>
          </a:xfrm>
          <a:prstGeom prst="rightArrow">
            <a:avLst>
              <a:gd name="adj1" fmla="val 50000"/>
              <a:gd name="adj2" fmla="val 231837"/>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r>
              <a:rPr lang="en-CA" altLang="en-US" sz="1800" baseline="0">
                <a:solidFill>
                  <a:srgbClr val="000000"/>
                </a:solidFill>
                <a:ea typeface="MS PGothic" pitchFamily="34" charset="-128"/>
                <a:cs typeface="Arial" pitchFamily="34" charset="0"/>
              </a:rPr>
              <a:t>Implement project with remote coaching</a:t>
            </a:r>
          </a:p>
        </p:txBody>
      </p:sp>
      <p:sp>
        <p:nvSpPr>
          <p:cNvPr id="33805" name="AutoShape 13"/>
          <p:cNvSpPr>
            <a:spLocks noChangeArrowheads="1"/>
          </p:cNvSpPr>
          <p:nvPr/>
        </p:nvSpPr>
        <p:spPr bwMode="auto">
          <a:xfrm>
            <a:off x="2482850" y="4581525"/>
            <a:ext cx="5329238" cy="574675"/>
          </a:xfrm>
          <a:prstGeom prst="rightArrow">
            <a:avLst>
              <a:gd name="adj1" fmla="val 50000"/>
              <a:gd name="adj2" fmla="val 231837"/>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r>
              <a:rPr lang="en-CA" altLang="en-US" sz="1800" baseline="0">
                <a:solidFill>
                  <a:srgbClr val="000000"/>
                </a:solidFill>
                <a:ea typeface="MS PGothic" pitchFamily="34" charset="-128"/>
                <a:cs typeface="Arial" pitchFamily="34" charset="0"/>
              </a:rPr>
              <a:t>Complete project with remote coaching</a:t>
            </a:r>
          </a:p>
        </p:txBody>
      </p:sp>
      <p:sp>
        <p:nvSpPr>
          <p:cNvPr id="33806" name="AutoShape 14"/>
          <p:cNvSpPr>
            <a:spLocks noChangeArrowheads="1"/>
          </p:cNvSpPr>
          <p:nvPr/>
        </p:nvSpPr>
        <p:spPr bwMode="auto">
          <a:xfrm>
            <a:off x="2482850" y="5229225"/>
            <a:ext cx="1079500" cy="647700"/>
          </a:xfrm>
          <a:prstGeom prst="roundRect">
            <a:avLst>
              <a:gd name="adj" fmla="val 16667"/>
            </a:avLst>
          </a:prstGeom>
          <a:solidFill>
            <a:srgbClr val="9999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en-CA" altLang="en-US" sz="1000" b="1" baseline="0">
              <a:solidFill>
                <a:srgbClr val="000000"/>
              </a:solidFill>
              <a:ea typeface="MS PGothic" pitchFamily="34" charset="-128"/>
              <a:cs typeface="Arial" pitchFamily="34" charset="0"/>
            </a:endParaRPr>
          </a:p>
          <a:p>
            <a:pPr algn="ctr" eaLnBrk="0" hangingPunct="0"/>
            <a:r>
              <a:rPr lang="en-CA" altLang="en-US" sz="1000" b="1" baseline="0">
                <a:solidFill>
                  <a:srgbClr val="000000"/>
                </a:solidFill>
                <a:ea typeface="MS PGothic" pitchFamily="34" charset="-128"/>
                <a:cs typeface="Arial" pitchFamily="34" charset="0"/>
              </a:rPr>
              <a:t>Project Review </a:t>
            </a:r>
          </a:p>
          <a:p>
            <a:pPr algn="ctr" eaLnBrk="0" hangingPunct="0"/>
            <a:r>
              <a:rPr lang="en-CA" altLang="en-US" sz="1000" b="1" baseline="0">
                <a:solidFill>
                  <a:srgbClr val="000000"/>
                </a:solidFill>
                <a:ea typeface="MS PGothic" pitchFamily="34" charset="-128"/>
                <a:cs typeface="Arial" pitchFamily="34" charset="0"/>
              </a:rPr>
              <a:t>and Feedback</a:t>
            </a:r>
            <a:endParaRPr lang="en-CA" altLang="en-US" sz="1000" baseline="0">
              <a:solidFill>
                <a:srgbClr val="000000"/>
              </a:solidFill>
              <a:ea typeface="MS PGothic" pitchFamily="34" charset="-128"/>
              <a:cs typeface="Arial" pitchFamily="34" charset="0"/>
            </a:endParaRPr>
          </a:p>
          <a:p>
            <a:pPr algn="ctr" eaLnBrk="0" hangingPunct="0"/>
            <a:endParaRPr lang="en-CA" altLang="en-US" sz="1000" baseline="0">
              <a:solidFill>
                <a:srgbClr val="000000"/>
              </a:solidFill>
              <a:ea typeface="MS PGothic" pitchFamily="34" charset="-128"/>
              <a:cs typeface="Arial" pitchFamily="34" charset="0"/>
            </a:endParaRPr>
          </a:p>
        </p:txBody>
      </p:sp>
      <p:sp>
        <p:nvSpPr>
          <p:cNvPr id="33807" name="AutoShape 15"/>
          <p:cNvSpPr>
            <a:spLocks noChangeArrowheads="1"/>
          </p:cNvSpPr>
          <p:nvPr/>
        </p:nvSpPr>
        <p:spPr bwMode="auto">
          <a:xfrm>
            <a:off x="3851275" y="5229225"/>
            <a:ext cx="1079500" cy="647700"/>
          </a:xfrm>
          <a:prstGeom prst="roundRect">
            <a:avLst>
              <a:gd name="adj" fmla="val 16667"/>
            </a:avLst>
          </a:prstGeom>
          <a:solidFill>
            <a:srgbClr val="9999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CA" altLang="en-US" sz="1000" b="1" baseline="0">
                <a:solidFill>
                  <a:srgbClr val="000000"/>
                </a:solidFill>
                <a:ea typeface="MS PGothic" pitchFamily="34" charset="-128"/>
                <a:cs typeface="Arial" pitchFamily="34" charset="0"/>
              </a:rPr>
              <a:t>Graduation</a:t>
            </a:r>
            <a:endParaRPr lang="en-CA" altLang="en-US" sz="1000" baseline="0">
              <a:solidFill>
                <a:srgbClr val="000000"/>
              </a:solidFill>
              <a:ea typeface="MS PGothic" pitchFamily="34" charset="-128"/>
              <a:cs typeface="Arial" pitchFamily="34" charset="0"/>
            </a:endParaRPr>
          </a:p>
          <a:p>
            <a:pPr algn="ctr" eaLnBrk="0" hangingPunct="0"/>
            <a:endParaRPr lang="en-CA" altLang="en-US" sz="1000" baseline="0">
              <a:solidFill>
                <a:srgbClr val="000000"/>
              </a:solidFill>
              <a:ea typeface="MS PGothic" pitchFamily="34" charset="-128"/>
              <a:cs typeface="Arial" pitchFamily="34" charset="0"/>
            </a:endParaRPr>
          </a:p>
        </p:txBody>
      </p:sp>
      <p:sp>
        <p:nvSpPr>
          <p:cNvPr id="33808" name="Text Box 16"/>
          <p:cNvSpPr txBox="1">
            <a:spLocks noChangeArrowheads="1"/>
          </p:cNvSpPr>
          <p:nvPr/>
        </p:nvSpPr>
        <p:spPr bwMode="auto">
          <a:xfrm>
            <a:off x="755650" y="3141663"/>
            <a:ext cx="14398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algn="ctr" eaLnBrk="0" hangingPunct="0">
              <a:spcBef>
                <a:spcPct val="50000"/>
              </a:spcBef>
            </a:pPr>
            <a:r>
              <a:rPr lang="en-CA" altLang="en-US" sz="1200" baseline="0">
                <a:solidFill>
                  <a:srgbClr val="000000"/>
                </a:solidFill>
                <a:cs typeface="Arial" pitchFamily="34" charset="0"/>
              </a:rPr>
              <a:t>4 weeks on-the-job</a:t>
            </a:r>
          </a:p>
        </p:txBody>
      </p:sp>
      <p:sp>
        <p:nvSpPr>
          <p:cNvPr id="33810" name="Text Box 18"/>
          <p:cNvSpPr txBox="1">
            <a:spLocks noChangeArrowheads="1"/>
          </p:cNvSpPr>
          <p:nvPr/>
        </p:nvSpPr>
        <p:spPr bwMode="auto">
          <a:xfrm>
            <a:off x="900113" y="2335213"/>
            <a:ext cx="1439862"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eaLnBrk="0" hangingPunct="0">
              <a:spcBef>
                <a:spcPct val="50000"/>
              </a:spcBef>
            </a:pPr>
            <a:r>
              <a:rPr lang="en-CA" altLang="en-US" sz="1400" baseline="0">
                <a:solidFill>
                  <a:srgbClr val="000000"/>
                </a:solidFill>
                <a:cs typeface="Arial" pitchFamily="34" charset="0"/>
              </a:rPr>
              <a:t>Group Learning Phase 1</a:t>
            </a:r>
          </a:p>
        </p:txBody>
      </p:sp>
      <p:sp>
        <p:nvSpPr>
          <p:cNvPr id="33811" name="Text Box 19"/>
          <p:cNvSpPr txBox="1">
            <a:spLocks noChangeArrowheads="1"/>
          </p:cNvSpPr>
          <p:nvPr/>
        </p:nvSpPr>
        <p:spPr bwMode="auto">
          <a:xfrm>
            <a:off x="900113" y="3848100"/>
            <a:ext cx="1439862"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eaLnBrk="0" hangingPunct="0">
              <a:spcBef>
                <a:spcPct val="50000"/>
              </a:spcBef>
            </a:pPr>
            <a:r>
              <a:rPr lang="en-CA" altLang="en-US" sz="1400" baseline="0">
                <a:solidFill>
                  <a:srgbClr val="000000"/>
                </a:solidFill>
                <a:cs typeface="Arial" pitchFamily="34" charset="0"/>
              </a:rPr>
              <a:t>Group Learning Phase 2</a:t>
            </a:r>
          </a:p>
        </p:txBody>
      </p:sp>
      <p:sp>
        <p:nvSpPr>
          <p:cNvPr id="33812" name="Text Box 20"/>
          <p:cNvSpPr txBox="1">
            <a:spLocks noChangeArrowheads="1"/>
          </p:cNvSpPr>
          <p:nvPr/>
        </p:nvSpPr>
        <p:spPr bwMode="auto">
          <a:xfrm>
            <a:off x="755650" y="4652963"/>
            <a:ext cx="1439863"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algn="ctr" eaLnBrk="0" hangingPunct="0">
              <a:spcBef>
                <a:spcPct val="50000"/>
              </a:spcBef>
            </a:pPr>
            <a:r>
              <a:rPr lang="en-CA" altLang="en-US" sz="1200" baseline="0">
                <a:solidFill>
                  <a:srgbClr val="000000"/>
                </a:solidFill>
                <a:cs typeface="Arial" pitchFamily="34" charset="0"/>
              </a:rPr>
              <a:t>4 weeks on-the-job</a:t>
            </a:r>
          </a:p>
        </p:txBody>
      </p:sp>
      <p:sp>
        <p:nvSpPr>
          <p:cNvPr id="33813" name="Rectangle 21"/>
          <p:cNvSpPr>
            <a:spLocks noChangeArrowheads="1"/>
          </p:cNvSpPr>
          <p:nvPr/>
        </p:nvSpPr>
        <p:spPr bwMode="auto">
          <a:xfrm>
            <a:off x="890588" y="5295900"/>
            <a:ext cx="1233487"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CA" altLang="en-US" sz="1600" baseline="0">
                <a:solidFill>
                  <a:srgbClr val="000000"/>
                </a:solidFill>
                <a:ea typeface="MS PGothic" pitchFamily="34" charset="-128"/>
                <a:cs typeface="Arial" pitchFamily="34" charset="0"/>
              </a:rPr>
              <a:t>Assess and</a:t>
            </a:r>
          </a:p>
          <a:p>
            <a:pPr eaLnBrk="0" hangingPunct="0"/>
            <a:r>
              <a:rPr lang="en-CA" altLang="en-US" sz="1600" baseline="0">
                <a:solidFill>
                  <a:srgbClr val="000000"/>
                </a:solidFill>
                <a:ea typeface="MS PGothic" pitchFamily="34" charset="-128"/>
                <a:cs typeface="Arial" pitchFamily="34" charset="0"/>
              </a:rPr>
              <a:t>Graduate</a:t>
            </a:r>
          </a:p>
        </p:txBody>
      </p:sp>
      <p:sp>
        <p:nvSpPr>
          <p:cNvPr id="35860" name="Slide Number Placeholder 1"/>
          <p:cNvSpPr>
            <a:spLocks noGrp="1"/>
          </p:cNvSpPr>
          <p:nvPr>
            <p:ph type="sldNum" sz="quarter" idx="10"/>
          </p:nvPr>
        </p:nvSpPr>
        <p:spPr/>
        <p:txBody>
          <a:bodyPr/>
          <a:lstStyle>
            <a:lvl1pPr eaLnBrk="0" hangingPunct="0">
              <a:spcBef>
                <a:spcPct val="20000"/>
              </a:spcBef>
              <a:buClr>
                <a:srgbClr val="63A6B0"/>
              </a:buClr>
              <a:buFont typeface="Wingdings" pitchFamily="2" charset="2"/>
              <a:buChar char="§"/>
              <a:defRPr sz="3000">
                <a:solidFill>
                  <a:schemeClr val="tx1"/>
                </a:solidFill>
                <a:latin typeface="Arial" pitchFamily="34" charset="0"/>
                <a:ea typeface="MS PGothic" pitchFamily="34" charset="-128"/>
              </a:defRPr>
            </a:lvl1pPr>
            <a:lvl2pPr marL="742950" indent="-285750" eaLnBrk="0" hangingPunct="0">
              <a:spcBef>
                <a:spcPct val="20000"/>
              </a:spcBef>
              <a:buClr>
                <a:srgbClr val="FF0035"/>
              </a:buClr>
              <a:buFont typeface="Wingdings" pitchFamily="2" charset="2"/>
              <a:buChar char="§"/>
              <a:defRPr sz="2700">
                <a:solidFill>
                  <a:schemeClr val="tx1"/>
                </a:solidFill>
                <a:latin typeface="Arial" pitchFamily="34" charset="0"/>
                <a:ea typeface="MS PGothic" pitchFamily="34" charset="-128"/>
              </a:defRPr>
            </a:lvl2pPr>
            <a:lvl3pPr marL="1143000" indent="-228600" eaLnBrk="0" hangingPunct="0">
              <a:spcBef>
                <a:spcPct val="20000"/>
              </a:spcBef>
              <a:buClr>
                <a:srgbClr val="C7D19E"/>
              </a:buClr>
              <a:buFont typeface="Wingdings" pitchFamily="2" charset="2"/>
              <a:buChar char="§"/>
              <a:defRPr sz="2400">
                <a:solidFill>
                  <a:schemeClr val="tx1"/>
                </a:solidFill>
                <a:latin typeface="Arial" pitchFamily="34" charset="0"/>
                <a:ea typeface="MS PGothic" pitchFamily="34" charset="-128"/>
              </a:defRPr>
            </a:lvl3pPr>
            <a:lvl4pPr marL="1600200" indent="-228600" eaLnBrk="0" hangingPunct="0">
              <a:spcBef>
                <a:spcPct val="20000"/>
              </a:spcBef>
              <a:buFont typeface="Wingdings" pitchFamily="2" charset="2"/>
              <a:buChar char="§"/>
              <a:defRPr sz="2000">
                <a:solidFill>
                  <a:schemeClr val="tx1"/>
                </a:solidFill>
                <a:latin typeface="Arial" pitchFamily="34" charset="0"/>
                <a:ea typeface="MS PGothic" pitchFamily="34" charset="-128"/>
              </a:defRPr>
            </a:lvl4pPr>
            <a:lvl5pPr marL="2057400" indent="-228600" eaLnBrk="0" hangingPunct="0">
              <a:spcBef>
                <a:spcPct val="20000"/>
              </a:spcBef>
              <a:buFont typeface="Wingdings" pitchFamily="2" charset="2"/>
              <a:buChar char="§"/>
              <a:defRPr sz="2000">
                <a:solidFill>
                  <a:schemeClr val="tx1"/>
                </a:solidFill>
                <a:latin typeface="Arial" pitchFamily="34" charset="0"/>
                <a:ea typeface="MS PGothic" pitchFamily="34" charset="-128"/>
              </a:defRPr>
            </a:lvl5pPr>
            <a:lvl6pPr marL="2514600" indent="-228600" eaLnBrk="0" fontAlgn="base" hangingPunct="0">
              <a:spcBef>
                <a:spcPct val="20000"/>
              </a:spcBef>
              <a:spcAft>
                <a:spcPct val="0"/>
              </a:spcAft>
              <a:buFont typeface="Wingdings" pitchFamily="2" charset="2"/>
              <a:buChar char="§"/>
              <a:defRPr sz="2000">
                <a:solidFill>
                  <a:schemeClr val="tx1"/>
                </a:solidFill>
                <a:latin typeface="Arial" pitchFamily="34" charset="0"/>
                <a:ea typeface="MS PGothic" pitchFamily="34" charset="-128"/>
              </a:defRPr>
            </a:lvl6pPr>
            <a:lvl7pPr marL="2971800" indent="-228600" eaLnBrk="0" fontAlgn="base" hangingPunct="0">
              <a:spcBef>
                <a:spcPct val="20000"/>
              </a:spcBef>
              <a:spcAft>
                <a:spcPct val="0"/>
              </a:spcAft>
              <a:buFont typeface="Wingdings" pitchFamily="2" charset="2"/>
              <a:buChar char="§"/>
              <a:defRPr sz="2000">
                <a:solidFill>
                  <a:schemeClr val="tx1"/>
                </a:solidFill>
                <a:latin typeface="Arial" pitchFamily="34" charset="0"/>
                <a:ea typeface="MS PGothic" pitchFamily="34" charset="-128"/>
              </a:defRPr>
            </a:lvl7pPr>
            <a:lvl8pPr marL="3429000" indent="-228600" eaLnBrk="0" fontAlgn="base" hangingPunct="0">
              <a:spcBef>
                <a:spcPct val="20000"/>
              </a:spcBef>
              <a:spcAft>
                <a:spcPct val="0"/>
              </a:spcAft>
              <a:buFont typeface="Wingdings" pitchFamily="2" charset="2"/>
              <a:buChar char="§"/>
              <a:defRPr sz="2000">
                <a:solidFill>
                  <a:schemeClr val="tx1"/>
                </a:solidFill>
                <a:latin typeface="Arial" pitchFamily="34" charset="0"/>
                <a:ea typeface="MS PGothic" pitchFamily="34" charset="-128"/>
              </a:defRPr>
            </a:lvl8pPr>
            <a:lvl9pPr marL="3886200" indent="-228600" eaLnBrk="0" fontAlgn="base" hangingPunct="0">
              <a:spcBef>
                <a:spcPct val="20000"/>
              </a:spcBef>
              <a:spcAft>
                <a:spcPct val="0"/>
              </a:spcAft>
              <a:buFont typeface="Wingdings" pitchFamily="2" charset="2"/>
              <a:buChar char="§"/>
              <a:defRPr sz="2000">
                <a:solidFill>
                  <a:schemeClr val="tx1"/>
                </a:solidFill>
                <a:latin typeface="Arial" pitchFamily="34" charset="0"/>
                <a:ea typeface="MS PGothic" pitchFamily="34" charset="-128"/>
              </a:defRPr>
            </a:lvl9pPr>
          </a:lstStyle>
          <a:p>
            <a:pPr>
              <a:spcBef>
                <a:spcPct val="0"/>
              </a:spcBef>
              <a:buClrTx/>
              <a:buFontTx/>
              <a:buNone/>
              <a:defRPr/>
            </a:pPr>
            <a:fld id="{5559B16E-4E54-4E4E-83EE-024CC1237212}" type="slidenum">
              <a:rPr lang="en-CA" altLang="en-US" sz="1000" smtClean="0">
                <a:solidFill>
                  <a:srgbClr val="000000"/>
                </a:solidFill>
              </a:rPr>
              <a:pPr>
                <a:spcBef>
                  <a:spcPct val="0"/>
                </a:spcBef>
                <a:buClrTx/>
                <a:buFontTx/>
                <a:buNone/>
                <a:defRPr/>
              </a:pPr>
              <a:t>6</a:t>
            </a:fld>
            <a:endParaRPr lang="en-CA" altLang="en-US" sz="1000" smtClean="0">
              <a:solidFill>
                <a:srgbClr val="000000"/>
              </a:solidFill>
            </a:endParaRPr>
          </a:p>
        </p:txBody>
      </p:sp>
      <p:sp>
        <p:nvSpPr>
          <p:cNvPr id="21" name="AutoShape 15"/>
          <p:cNvSpPr>
            <a:spLocks noChangeArrowheads="1"/>
          </p:cNvSpPr>
          <p:nvPr/>
        </p:nvSpPr>
        <p:spPr bwMode="auto">
          <a:xfrm>
            <a:off x="5221288" y="5229225"/>
            <a:ext cx="1079500" cy="647700"/>
          </a:xfrm>
          <a:prstGeom prst="roundRect">
            <a:avLst>
              <a:gd name="adj" fmla="val 16667"/>
            </a:avLst>
          </a:prstGeom>
          <a:solidFill>
            <a:srgbClr val="9999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CA" altLang="en-US" sz="1000" b="1" baseline="0">
                <a:solidFill>
                  <a:srgbClr val="000000"/>
                </a:solidFill>
                <a:ea typeface="MS PGothic" pitchFamily="34" charset="-128"/>
                <a:cs typeface="Arial" pitchFamily="34" charset="0"/>
              </a:rPr>
              <a:t>3 month </a:t>
            </a:r>
          </a:p>
          <a:p>
            <a:pPr algn="ctr" eaLnBrk="0" hangingPunct="0"/>
            <a:r>
              <a:rPr lang="en-CA" altLang="en-US" sz="1000" b="1" baseline="0">
                <a:solidFill>
                  <a:srgbClr val="000000"/>
                </a:solidFill>
                <a:ea typeface="MS PGothic" pitchFamily="34" charset="-128"/>
                <a:cs typeface="Arial" pitchFamily="34" charset="0"/>
              </a:rPr>
              <a:t>follow-up</a:t>
            </a:r>
            <a:endParaRPr lang="en-CA" altLang="en-US" sz="1000" baseline="0">
              <a:solidFill>
                <a:srgbClr val="000000"/>
              </a:solidFill>
              <a:ea typeface="MS PGothic" pitchFamily="34" charset="-128"/>
              <a:cs typeface="Arial" pitchFamily="34" charset="0"/>
            </a:endParaRPr>
          </a:p>
          <a:p>
            <a:pPr algn="ctr" eaLnBrk="0" hangingPunct="0"/>
            <a:endParaRPr lang="en-CA" altLang="en-US" sz="1000" baseline="0">
              <a:solidFill>
                <a:srgbClr val="000000"/>
              </a:solidFill>
              <a:ea typeface="MS PGothic" pitchFamily="34" charset="-128"/>
              <a:cs typeface="Arial" pitchFamily="34" charset="0"/>
            </a:endParaRPr>
          </a:p>
        </p:txBody>
      </p:sp>
      <p:sp>
        <p:nvSpPr>
          <p:cNvPr id="22" name="AutoShape 15"/>
          <p:cNvSpPr>
            <a:spLocks noChangeArrowheads="1"/>
          </p:cNvSpPr>
          <p:nvPr/>
        </p:nvSpPr>
        <p:spPr bwMode="auto">
          <a:xfrm>
            <a:off x="6588125" y="5229225"/>
            <a:ext cx="1079500" cy="647700"/>
          </a:xfrm>
          <a:prstGeom prst="roundRect">
            <a:avLst>
              <a:gd name="adj" fmla="val 16667"/>
            </a:avLst>
          </a:prstGeom>
          <a:solidFill>
            <a:srgbClr val="9999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CA" altLang="en-US" sz="1000" b="1" baseline="0">
                <a:solidFill>
                  <a:srgbClr val="000000"/>
                </a:solidFill>
                <a:ea typeface="MS PGothic" pitchFamily="34" charset="-128"/>
                <a:cs typeface="Arial" pitchFamily="34" charset="0"/>
              </a:rPr>
              <a:t>6 month </a:t>
            </a:r>
          </a:p>
          <a:p>
            <a:pPr algn="ctr" eaLnBrk="0" hangingPunct="0"/>
            <a:r>
              <a:rPr lang="en-CA" altLang="en-US" sz="1000" b="1" baseline="0">
                <a:solidFill>
                  <a:srgbClr val="000000"/>
                </a:solidFill>
                <a:ea typeface="MS PGothic" pitchFamily="34" charset="-128"/>
                <a:cs typeface="Arial" pitchFamily="34" charset="0"/>
              </a:rPr>
              <a:t>follow-up</a:t>
            </a:r>
            <a:endParaRPr lang="en-CA" altLang="en-US" sz="1000" baseline="0">
              <a:solidFill>
                <a:srgbClr val="000000"/>
              </a:solidFill>
              <a:ea typeface="MS PGothic" pitchFamily="34" charset="-128"/>
              <a:cs typeface="Arial" pitchFamily="34" charset="0"/>
            </a:endParaRPr>
          </a:p>
          <a:p>
            <a:pPr algn="ctr" eaLnBrk="0" hangingPunct="0"/>
            <a:endParaRPr lang="en-CA" altLang="en-US" sz="1000" baseline="0">
              <a:solidFill>
                <a:srgbClr val="000000"/>
              </a:solidFill>
              <a:ea typeface="MS PGothic" pitchFamily="34" charset="-128"/>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81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79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79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79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3799"/>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3808"/>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3804"/>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3811"/>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3800"/>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3801"/>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3802"/>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3803"/>
                                        </p:tgtEl>
                                        <p:attrNameLst>
                                          <p:attrName>style.visibility</p:attrName>
                                        </p:attrNameLst>
                                      </p:cBhvr>
                                      <p:to>
                                        <p:strVal val="visible"/>
                                      </p:to>
                                    </p:set>
                                  </p:childTnLst>
                                </p:cTn>
                              </p:par>
                            </p:childTnLst>
                          </p:cTn>
                        </p:par>
                      </p:childTnLst>
                    </p:cTn>
                  </p:par>
                  <p:par>
                    <p:cTn id="51" fill="hold" nodeType="clickPar">
                      <p:stCondLst>
                        <p:cond delay="indefinite"/>
                      </p:stCondLst>
                      <p:childTnLst>
                        <p:par>
                          <p:cTn id="52" fill="hold" nodeType="withGroup">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3812"/>
                                        </p:tgtEl>
                                        <p:attrNameLst>
                                          <p:attrName>style.visibility</p:attrName>
                                        </p:attrNameLst>
                                      </p:cBhvr>
                                      <p:to>
                                        <p:strVal val="visible"/>
                                      </p:to>
                                    </p:set>
                                  </p:childTnLst>
                                </p:cTn>
                              </p:par>
                            </p:childTnLst>
                          </p:cTn>
                        </p:par>
                      </p:childTnLst>
                    </p:cTn>
                  </p:par>
                  <p:par>
                    <p:cTn id="55" fill="hold" nodeType="clickPar">
                      <p:stCondLst>
                        <p:cond delay="indefinite"/>
                      </p:stCondLst>
                      <p:childTnLst>
                        <p:par>
                          <p:cTn id="56" fill="hold" nodeType="withGroup">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3805"/>
                                        </p:tgtEl>
                                        <p:attrNameLst>
                                          <p:attrName>style.visibility</p:attrName>
                                        </p:attrNameLst>
                                      </p:cBhvr>
                                      <p:to>
                                        <p:strVal val="visible"/>
                                      </p:to>
                                    </p:set>
                                  </p:childTnLst>
                                </p:cTn>
                              </p:par>
                            </p:childTnLst>
                          </p:cTn>
                        </p:par>
                      </p:childTnLst>
                    </p:cTn>
                  </p:par>
                  <p:par>
                    <p:cTn id="59" fill="hold" nodeType="clickPar">
                      <p:stCondLst>
                        <p:cond delay="indefinite"/>
                      </p:stCondLst>
                      <p:childTnLst>
                        <p:par>
                          <p:cTn id="60" fill="hold" nodeType="withGroup">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3813"/>
                                        </p:tgtEl>
                                        <p:attrNameLst>
                                          <p:attrName>style.visibility</p:attrName>
                                        </p:attrNameLst>
                                      </p:cBhvr>
                                      <p:to>
                                        <p:strVal val="visible"/>
                                      </p:to>
                                    </p:set>
                                  </p:childTnLst>
                                </p:cTn>
                              </p:par>
                            </p:childTnLst>
                          </p:cTn>
                        </p:par>
                      </p:childTnLst>
                    </p:cTn>
                  </p:par>
                  <p:par>
                    <p:cTn id="63" fill="hold" nodeType="clickPar">
                      <p:stCondLst>
                        <p:cond delay="indefinite"/>
                      </p:stCondLst>
                      <p:childTnLst>
                        <p:par>
                          <p:cTn id="64" fill="hold" nodeType="withGroup">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3806"/>
                                        </p:tgtEl>
                                        <p:attrNameLst>
                                          <p:attrName>style.visibility</p:attrName>
                                        </p:attrNameLst>
                                      </p:cBhvr>
                                      <p:to>
                                        <p:strVal val="visible"/>
                                      </p:to>
                                    </p:set>
                                  </p:childTnLst>
                                </p:cTn>
                              </p:par>
                            </p:childTnLst>
                          </p:cTn>
                        </p:par>
                      </p:childTnLst>
                    </p:cTn>
                  </p:par>
                  <p:par>
                    <p:cTn id="67" fill="hold" nodeType="clickPar">
                      <p:stCondLst>
                        <p:cond delay="indefinite"/>
                      </p:stCondLst>
                      <p:childTnLst>
                        <p:par>
                          <p:cTn id="68" fill="hold" nodeType="withGroup">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3807"/>
                                        </p:tgtEl>
                                        <p:attrNameLst>
                                          <p:attrName>style.visibility</p:attrName>
                                        </p:attrNameLst>
                                      </p:cBhvr>
                                      <p:to>
                                        <p:strVal val="visible"/>
                                      </p:to>
                                    </p:set>
                                  </p:childTnLst>
                                </p:cTn>
                              </p:par>
                            </p:childTnLst>
                          </p:cTn>
                        </p:par>
                      </p:childTnLst>
                    </p:cTn>
                  </p:par>
                  <p:par>
                    <p:cTn id="71" fill="hold" nodeType="clickPar">
                      <p:stCondLst>
                        <p:cond delay="indefinite"/>
                      </p:stCondLst>
                      <p:childTnLst>
                        <p:par>
                          <p:cTn id="72" fill="hold" nodeType="withGroup">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21"/>
                                        </p:tgtEl>
                                        <p:attrNameLst>
                                          <p:attrName>style.visibility</p:attrName>
                                        </p:attrNameLst>
                                      </p:cBhvr>
                                      <p:to>
                                        <p:strVal val="visible"/>
                                      </p:to>
                                    </p:set>
                                  </p:childTnLst>
                                </p:cTn>
                              </p:par>
                            </p:childTnLst>
                          </p:cTn>
                        </p:par>
                      </p:childTnLst>
                    </p:cTn>
                  </p:par>
                  <p:par>
                    <p:cTn id="75" fill="hold" nodeType="clickPar">
                      <p:stCondLst>
                        <p:cond delay="indefinite"/>
                      </p:stCondLst>
                      <p:childTnLst>
                        <p:par>
                          <p:cTn id="76" fill="hold" nodeType="withGroup">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6" grpId="0" animBg="1"/>
      <p:bldP spid="33797" grpId="0" animBg="1"/>
      <p:bldP spid="33798" grpId="0" animBg="1"/>
      <p:bldP spid="33799" grpId="0" animBg="1"/>
      <p:bldP spid="33800" grpId="0" animBg="1"/>
      <p:bldP spid="33801" grpId="0" animBg="1"/>
      <p:bldP spid="33802" grpId="0" animBg="1"/>
      <p:bldP spid="33803" grpId="0" animBg="1"/>
      <p:bldP spid="33804" grpId="0" animBg="1"/>
      <p:bldP spid="33805" grpId="0" animBg="1"/>
      <p:bldP spid="33806" grpId="0" animBg="1"/>
      <p:bldP spid="33807" grpId="0" animBg="1"/>
      <p:bldP spid="33808" grpId="0"/>
      <p:bldP spid="33810" grpId="0"/>
      <p:bldP spid="33811" grpId="0"/>
      <p:bldP spid="33812" grpId="0"/>
      <p:bldP spid="33813" grpId="0"/>
      <p:bldP spid="21" grpId="0" animBg="1"/>
      <p:bldP spid="2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eaLnBrk="1" hangingPunct="1">
              <a:defRPr/>
            </a:pPr>
            <a:r>
              <a:rPr lang="en-CA" dirty="0" smtClean="0">
                <a:ea typeface="+mj-ea"/>
              </a:rPr>
              <a:t>Overview of Lean</a:t>
            </a:r>
            <a:endParaRPr lang="en-US" dirty="0">
              <a:ea typeface="+mj-ea"/>
            </a:endParaRPr>
          </a:p>
        </p:txBody>
      </p:sp>
      <p:sp>
        <p:nvSpPr>
          <p:cNvPr id="36867" name="Text Placeholder 5"/>
          <p:cNvSpPr>
            <a:spLocks noGrp="1"/>
          </p:cNvSpPr>
          <p:nvPr>
            <p:ph type="body" idx="1"/>
          </p:nvPr>
        </p:nvSpPr>
        <p:spPr/>
        <p:txBody>
          <a:bodyPr/>
          <a:lstStyle/>
          <a:p>
            <a:pPr eaLnBrk="1" hangingPunct="1"/>
            <a:endParaRPr lang="en-US" altLang="en-US" smtClean="0"/>
          </a:p>
        </p:txBody>
      </p:sp>
      <p:sp>
        <p:nvSpPr>
          <p:cNvPr id="36868" name="Slide Number Placeholder 3"/>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fld id="{F0D06DF1-17F2-42EE-8930-195EE57E798A}" type="slidenum">
              <a:rPr lang="en-US" altLang="en-US" sz="1000" smtClean="0">
                <a:ea typeface="Geneva"/>
                <a:cs typeface="Geneva"/>
              </a:rPr>
              <a:pPr/>
              <a:t>7</a:t>
            </a:fld>
            <a:endParaRPr lang="en-US" altLang="en-US" sz="1000" smtClean="0">
              <a:ea typeface="Geneva"/>
              <a:cs typeface="Geneva"/>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eaLnBrk="1" hangingPunct="1"/>
            <a:r>
              <a:rPr lang="en-US" altLang="en-US" smtClean="0"/>
              <a:t>The Challenge</a:t>
            </a:r>
          </a:p>
        </p:txBody>
      </p:sp>
      <p:sp>
        <p:nvSpPr>
          <p:cNvPr id="3" name="Content Placeholder 2"/>
          <p:cNvSpPr>
            <a:spLocks noGrp="1"/>
          </p:cNvSpPr>
          <p:nvPr>
            <p:ph idx="1"/>
          </p:nvPr>
        </p:nvSpPr>
        <p:spPr/>
        <p:txBody>
          <a:bodyPr/>
          <a:lstStyle/>
          <a:p>
            <a:pPr marL="0" indent="0" eaLnBrk="1" hangingPunct="1">
              <a:buNone/>
            </a:pPr>
            <a:r>
              <a:rPr lang="en-US" altLang="en-US" sz="2400" dirty="0" smtClean="0"/>
              <a:t>With limited resources</a:t>
            </a:r>
          </a:p>
          <a:p>
            <a:pPr eaLnBrk="1" hangingPunct="1"/>
            <a:r>
              <a:rPr lang="en-US" altLang="en-US" sz="2400" dirty="0" smtClean="0"/>
              <a:t>you must still deliver as much, and possibly more </a:t>
            </a:r>
          </a:p>
          <a:p>
            <a:pPr eaLnBrk="1" hangingPunct="1"/>
            <a:r>
              <a:rPr lang="en-US" altLang="en-US" sz="2400" dirty="0" smtClean="0"/>
              <a:t>faster, better and at less cost</a:t>
            </a:r>
          </a:p>
          <a:p>
            <a:pPr eaLnBrk="1" hangingPunct="1"/>
            <a:r>
              <a:rPr lang="en-US" altLang="en-US" sz="2400" dirty="0" smtClean="0"/>
              <a:t>while engaging your people.</a:t>
            </a:r>
          </a:p>
          <a:p>
            <a:pPr eaLnBrk="1" hangingPunct="1"/>
            <a:endParaRPr lang="en-US" altLang="en-US" sz="3200" dirty="0" smtClean="0">
              <a:solidFill>
                <a:srgbClr val="FF0000"/>
              </a:solidFill>
            </a:endParaRPr>
          </a:p>
          <a:p>
            <a:pPr eaLnBrk="1" hangingPunct="1"/>
            <a:endParaRPr lang="en-US" altLang="en-US" sz="3200" dirty="0" smtClean="0">
              <a:solidFill>
                <a:srgbClr val="FF0000"/>
              </a:solidFill>
            </a:endParaRPr>
          </a:p>
        </p:txBody>
      </p:sp>
      <p:sp>
        <p:nvSpPr>
          <p:cNvPr id="37892" name="Slide Number Placeholder 3"/>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fld id="{14FEF451-FE33-487D-95DE-7570B9E48623}" type="slidenum">
              <a:rPr lang="en-US" altLang="en-US" sz="1000" smtClean="0">
                <a:ea typeface="Geneva"/>
                <a:cs typeface="Geneva"/>
              </a:rPr>
              <a:pPr/>
              <a:t>8</a:t>
            </a:fld>
            <a:endParaRPr lang="en-US" altLang="en-US" sz="1000" smtClean="0">
              <a:ea typeface="Geneva"/>
              <a:cs typeface="Geneva"/>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1219200" y="1219200"/>
            <a:ext cx="7391400" cy="1143000"/>
          </a:xfrm>
        </p:spPr>
        <p:txBody>
          <a:bodyPr/>
          <a:lstStyle/>
          <a:p>
            <a:pPr eaLnBrk="1" hangingPunct="1"/>
            <a:r>
              <a:rPr lang="en-US" altLang="en-US" smtClean="0"/>
              <a:t>Potential Results</a:t>
            </a:r>
          </a:p>
        </p:txBody>
      </p:sp>
      <p:sp>
        <p:nvSpPr>
          <p:cNvPr id="3" name="Content Placeholder 2"/>
          <p:cNvSpPr>
            <a:spLocks noGrp="1"/>
          </p:cNvSpPr>
          <p:nvPr>
            <p:ph idx="1"/>
          </p:nvPr>
        </p:nvSpPr>
        <p:spPr>
          <a:xfrm>
            <a:off x="485775" y="2209800"/>
            <a:ext cx="8181975" cy="1828800"/>
          </a:xfrm>
        </p:spPr>
        <p:txBody>
          <a:bodyPr>
            <a:normAutofit fontScale="85000" lnSpcReduction="10000"/>
          </a:bodyPr>
          <a:lstStyle/>
          <a:p>
            <a:pPr eaLnBrk="1" hangingPunct="1">
              <a:defRPr/>
            </a:pPr>
            <a:r>
              <a:rPr lang="en-US" sz="2000" dirty="0" smtClean="0">
                <a:ea typeface="+mn-ea"/>
              </a:rPr>
              <a:t>25 – 100% increase in capacity without adding resources or working harder</a:t>
            </a:r>
          </a:p>
          <a:p>
            <a:pPr eaLnBrk="1" hangingPunct="1">
              <a:defRPr/>
            </a:pPr>
            <a:r>
              <a:rPr lang="en-US" sz="2000" dirty="0" smtClean="0">
                <a:ea typeface="+mn-ea"/>
              </a:rPr>
              <a:t>25-50% improvement in quality</a:t>
            </a:r>
          </a:p>
          <a:p>
            <a:pPr eaLnBrk="1" hangingPunct="1">
              <a:defRPr/>
            </a:pPr>
            <a:r>
              <a:rPr lang="en-US" sz="2000" dirty="0" smtClean="0">
                <a:ea typeface="+mn-ea"/>
              </a:rPr>
              <a:t>Improved financial results</a:t>
            </a:r>
          </a:p>
          <a:p>
            <a:pPr eaLnBrk="1" hangingPunct="1">
              <a:defRPr/>
            </a:pPr>
            <a:r>
              <a:rPr lang="en-US" sz="2000" dirty="0" smtClean="0">
                <a:ea typeface="+mn-ea"/>
              </a:rPr>
              <a:t>Increased employee engagement</a:t>
            </a:r>
          </a:p>
          <a:p>
            <a:pPr eaLnBrk="1" hangingPunct="1">
              <a:defRPr/>
            </a:pPr>
            <a:r>
              <a:rPr lang="en-US" sz="2000" dirty="0" smtClean="0">
                <a:ea typeface="+mn-ea"/>
              </a:rPr>
              <a:t>Reduced firefighting – more time and resources to devote to your core mission</a:t>
            </a:r>
            <a:endParaRPr lang="en-US" sz="2000" dirty="0">
              <a:ea typeface="+mn-ea"/>
            </a:endParaRPr>
          </a:p>
        </p:txBody>
      </p:sp>
      <p:sp>
        <p:nvSpPr>
          <p:cNvPr id="38916" name="Slide Number Placeholder 14"/>
          <p:cNvSpPr>
            <a:spLocks noGrp="1"/>
          </p:cNvSpPr>
          <p:nvPr>
            <p:ph type="sldNum" sz="quarter" idx="10"/>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fld id="{F95EBD76-AFB2-48FF-AB65-3932E56ECF1E}" type="slidenum">
              <a:rPr lang="en-US" altLang="en-US" sz="1000" smtClean="0">
                <a:ea typeface="Geneva"/>
                <a:cs typeface="Geneva"/>
              </a:rPr>
              <a:pPr/>
              <a:t>9</a:t>
            </a:fld>
            <a:endParaRPr lang="en-US" altLang="en-US" sz="1000" smtClean="0">
              <a:ea typeface="Geneva"/>
              <a:cs typeface="Geneva"/>
            </a:endParaRPr>
          </a:p>
        </p:txBody>
      </p:sp>
      <p:grpSp>
        <p:nvGrpSpPr>
          <p:cNvPr id="38917" name="Group 4"/>
          <p:cNvGrpSpPr>
            <a:grpSpLocks/>
          </p:cNvGrpSpPr>
          <p:nvPr/>
        </p:nvGrpSpPr>
        <p:grpSpPr bwMode="auto">
          <a:xfrm>
            <a:off x="673100" y="4235450"/>
            <a:ext cx="5745163" cy="1860550"/>
            <a:chOff x="533400" y="2819400"/>
            <a:chExt cx="7962900" cy="2974027"/>
          </a:xfrm>
        </p:grpSpPr>
        <p:pic>
          <p:nvPicPr>
            <p:cNvPr id="6" name="Picture 5"/>
            <p:cNvPicPr>
              <a:picLocks noChangeAspect="1"/>
            </p:cNvPicPr>
            <p:nvPr/>
          </p:nvPicPr>
          <p:blipFill>
            <a:blip r:embed="rId3"/>
            <a:stretch>
              <a:fillRect/>
            </a:stretch>
          </p:blipFill>
          <p:spPr>
            <a:xfrm>
              <a:off x="762232" y="2819400"/>
              <a:ext cx="2134295" cy="1070853"/>
            </a:xfrm>
            <a:prstGeom prst="rect">
              <a:avLst/>
            </a:prstGeom>
            <a:effectLst>
              <a:outerShdw blurRad="50800" dist="38100" dir="2700000" algn="tl" rotWithShape="0">
                <a:prstClr val="black">
                  <a:alpha val="40000"/>
                </a:prstClr>
              </a:outerShdw>
            </a:effectLst>
          </p:spPr>
        </p:pic>
        <p:pic>
          <p:nvPicPr>
            <p:cNvPr id="38920"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33400" y="4174177"/>
              <a:ext cx="1527594"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5"/>
            <a:stretch>
              <a:fillRect/>
            </a:stretch>
          </p:blipFill>
          <p:spPr>
            <a:xfrm>
              <a:off x="3277179" y="2946278"/>
              <a:ext cx="2407132" cy="870386"/>
            </a:xfrm>
            <a:prstGeom prst="rect">
              <a:avLst/>
            </a:prstGeom>
            <a:effectLst>
              <a:outerShdw blurRad="50800" dist="38100" dir="2700000" algn="tl" rotWithShape="0">
                <a:prstClr val="black">
                  <a:alpha val="40000"/>
                </a:prstClr>
              </a:outerShdw>
            </a:effectLst>
          </p:spPr>
        </p:pic>
        <p:pic>
          <p:nvPicPr>
            <p:cNvPr id="9" name="Picture 8"/>
            <p:cNvPicPr>
              <a:picLocks noChangeAspect="1"/>
            </p:cNvPicPr>
            <p:nvPr/>
          </p:nvPicPr>
          <p:blipFill>
            <a:blip r:embed="rId6"/>
            <a:stretch>
              <a:fillRect/>
            </a:stretch>
          </p:blipFill>
          <p:spPr>
            <a:xfrm>
              <a:off x="5943948" y="2819400"/>
              <a:ext cx="2552352" cy="1048015"/>
            </a:xfrm>
            <a:prstGeom prst="rect">
              <a:avLst/>
            </a:prstGeom>
            <a:effectLst>
              <a:outerShdw blurRad="50800" dist="38100" dir="2700000" algn="tl" rotWithShape="0">
                <a:prstClr val="black">
                  <a:alpha val="40000"/>
                </a:prstClr>
              </a:outerShdw>
            </a:effectLst>
          </p:spPr>
        </p:pic>
        <p:pic>
          <p:nvPicPr>
            <p:cNvPr id="11" name="Picture 10"/>
            <p:cNvPicPr>
              <a:picLocks noChangeAspect="1"/>
            </p:cNvPicPr>
            <p:nvPr/>
          </p:nvPicPr>
          <p:blipFill>
            <a:blip r:embed="rId7"/>
            <a:stretch>
              <a:fillRect/>
            </a:stretch>
          </p:blipFill>
          <p:spPr>
            <a:xfrm>
              <a:off x="2438863" y="4187149"/>
              <a:ext cx="5866010" cy="662304"/>
            </a:xfrm>
            <a:prstGeom prst="rect">
              <a:avLst/>
            </a:prstGeom>
            <a:effectLst>
              <a:outerShdw blurRad="50800" dist="38100" dir="2700000" algn="tl" rotWithShape="0">
                <a:prstClr val="black">
                  <a:alpha val="40000"/>
                </a:prstClr>
              </a:outerShdw>
            </a:effectLst>
          </p:spPr>
        </p:pic>
        <p:pic>
          <p:nvPicPr>
            <p:cNvPr id="12" name="Picture 11"/>
            <p:cNvPicPr>
              <a:picLocks noChangeAspect="1"/>
            </p:cNvPicPr>
            <p:nvPr/>
          </p:nvPicPr>
          <p:blipFill>
            <a:blip r:embed="rId8"/>
            <a:stretch>
              <a:fillRect/>
            </a:stretch>
          </p:blipFill>
          <p:spPr>
            <a:xfrm>
              <a:off x="6733856" y="5181874"/>
              <a:ext cx="1762444" cy="438998"/>
            </a:xfrm>
            <a:prstGeom prst="rect">
              <a:avLst/>
            </a:prstGeom>
            <a:effectLst>
              <a:outerShdw blurRad="50800" dist="38100" dir="2700000" algn="tl" rotWithShape="0">
                <a:prstClr val="black">
                  <a:alpha val="40000"/>
                </a:prstClr>
              </a:outerShdw>
            </a:effectLst>
          </p:spPr>
        </p:pic>
      </p:grpSp>
      <p:sp>
        <p:nvSpPr>
          <p:cNvPr id="38918" name="TextBox 12"/>
          <p:cNvSpPr txBox="1">
            <a:spLocks noChangeArrowheads="1"/>
          </p:cNvSpPr>
          <p:nvPr/>
        </p:nvSpPr>
        <p:spPr bwMode="auto">
          <a:xfrm>
            <a:off x="6858000" y="4343400"/>
            <a:ext cx="1905000"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eaLnBrk="0" hangingPunct="0"/>
            <a:r>
              <a:rPr lang="en-US" altLang="en-US" sz="1600">
                <a:ea typeface="Geneva"/>
              </a:rPr>
              <a:t>Plus over 30 federal departments and agencies in the USA</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owerPoint Deck">
  <a:themeElements>
    <a:clrScheme name="PowerPoint Dec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owerPoint Deck">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ea typeface="ＭＳ Ｐゴシック" pitchFamily="34" charset="-128"/>
          </a:defRPr>
        </a:defPPr>
      </a:lstStyle>
    </a:lnDef>
  </a:objectDefaults>
  <a:extraClrSchemeLst>
    <a:extraClrScheme>
      <a:clrScheme name="PowerPoint Dec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owerPoint Dec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owerPoint Dec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owerPoint Dec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owerPoint Dec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owerPoint Dec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owerPoint Dec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owerPoint Dec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owerPoint Dec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owerPoint Dec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owerPoint Dec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owerPoint Dec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PowerPoint Deck">
  <a:themeElements>
    <a:clrScheme name="PowerPoint Dec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owerPoint Deck">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ea typeface="ＭＳ Ｐゴシック" pitchFamily="34" charset="-128"/>
          </a:defRPr>
        </a:defPPr>
      </a:lstStyle>
    </a:lnDef>
  </a:objectDefaults>
  <a:extraClrSchemeLst>
    <a:extraClrScheme>
      <a:clrScheme name="PowerPoint Dec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owerPoint Dec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owerPoint Dec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owerPoint Dec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owerPoint Dec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owerPoint Dec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owerPoint Dec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owerPoint Dec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owerPoint Dec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owerPoint Dec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owerPoint Dec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owerPoint Dec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Powerpoint Presentation">
  <a:themeElements>
    <a:clrScheme name="Powerpoint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owerpoint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CA" sz="18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CA" sz="18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Powerpoint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owerpoint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owerpoint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owerpoint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owerpoint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owerpoint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owerpoint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owerpoint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owerpoint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owerpoint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owerpoint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owerpoint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LA ppt template with numbering</Template>
  <TotalTime>25007</TotalTime>
  <Words>1958</Words>
  <Application>Microsoft Office PowerPoint</Application>
  <PresentationFormat>On-screen Show (4:3)</PresentationFormat>
  <Paragraphs>350</Paragraphs>
  <Slides>33</Slides>
  <Notes>21</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33</vt:i4>
      </vt:variant>
    </vt:vector>
  </HeadingPairs>
  <TitlesOfParts>
    <vt:vector size="37" baseType="lpstr">
      <vt:lpstr>PowerPoint Deck</vt:lpstr>
      <vt:lpstr>1_PowerPoint Deck</vt:lpstr>
      <vt:lpstr>Powerpoint Presentation</vt:lpstr>
      <vt:lpstr>Visio</vt:lpstr>
      <vt:lpstr>Lean Green Belt Training Program  Part 1: INTRODUCTION</vt:lpstr>
      <vt:lpstr>Introductions Introductions</vt:lpstr>
      <vt:lpstr>Introductions </vt:lpstr>
      <vt:lpstr>By the end of the program, you should be able to:</vt:lpstr>
      <vt:lpstr>Program Overview</vt:lpstr>
      <vt:lpstr>Overview</vt:lpstr>
      <vt:lpstr>Overview of Lean</vt:lpstr>
      <vt:lpstr>The Challenge</vt:lpstr>
      <vt:lpstr>Potential Results</vt:lpstr>
      <vt:lpstr>History</vt:lpstr>
      <vt:lpstr>What is Lean?</vt:lpstr>
      <vt:lpstr>Value</vt:lpstr>
      <vt:lpstr>Value – End User Perspective</vt:lpstr>
      <vt:lpstr>Value – NVA, BVA, VA</vt:lpstr>
      <vt:lpstr>Non-Value Activities</vt:lpstr>
      <vt:lpstr>Lean Simulation</vt:lpstr>
      <vt:lpstr>Your New Employer</vt:lpstr>
      <vt:lpstr>Department of Addition  - Business Process</vt:lpstr>
      <vt:lpstr>Current State</vt:lpstr>
      <vt:lpstr>Current State Discussion</vt:lpstr>
      <vt:lpstr>Round 2</vt:lpstr>
      <vt:lpstr>Discussion</vt:lpstr>
      <vt:lpstr>Round 3</vt:lpstr>
      <vt:lpstr>Discussion</vt:lpstr>
      <vt:lpstr>Approaches to create Lean Improvement</vt:lpstr>
      <vt:lpstr>Two approaches</vt:lpstr>
      <vt:lpstr>Plan, Do, Check, Adjust (Day to Day)</vt:lpstr>
      <vt:lpstr>Improvement Project / Event</vt:lpstr>
      <vt:lpstr>PowerPoint Presentation</vt:lpstr>
      <vt:lpstr>DMAIC &amp; PDCA</vt:lpstr>
      <vt:lpstr>Our “live” Green Belt processes</vt:lpstr>
      <vt:lpstr>Live Processes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Mark Jarvis</cp:lastModifiedBy>
  <cp:revision>236</cp:revision>
  <cp:lastPrinted>2012-09-07T00:34:20Z</cp:lastPrinted>
  <dcterms:created xsi:type="dcterms:W3CDTF">2012-08-02T14:18:07Z</dcterms:created>
  <dcterms:modified xsi:type="dcterms:W3CDTF">2015-02-18T15:30:38Z</dcterms:modified>
</cp:coreProperties>
</file>